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2" r:id="rId3"/>
    <p:sldId id="384" r:id="rId4"/>
    <p:sldId id="376" r:id="rId5"/>
    <p:sldId id="347" r:id="rId6"/>
    <p:sldId id="363" r:id="rId7"/>
    <p:sldId id="355" r:id="rId8"/>
    <p:sldId id="356" r:id="rId9"/>
    <p:sldId id="379" r:id="rId10"/>
    <p:sldId id="375" r:id="rId11"/>
    <p:sldId id="364" r:id="rId12"/>
    <p:sldId id="386" r:id="rId13"/>
    <p:sldId id="380" r:id="rId14"/>
    <p:sldId id="366" r:id="rId15"/>
    <p:sldId id="367" r:id="rId16"/>
    <p:sldId id="368" r:id="rId17"/>
    <p:sldId id="371" r:id="rId18"/>
    <p:sldId id="385" r:id="rId19"/>
    <p:sldId id="373" r:id="rId20"/>
    <p:sldId id="369" r:id="rId21"/>
    <p:sldId id="370" r:id="rId22"/>
    <p:sldId id="260" r:id="rId23"/>
    <p:sldId id="374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B4555"/>
    <a:srgbClr val="3C4656"/>
    <a:srgbClr val="738495"/>
    <a:srgbClr val="D2EAFD"/>
    <a:srgbClr val="9DD5B1"/>
    <a:srgbClr val="E7F9CF"/>
    <a:srgbClr val="5B9BD5"/>
    <a:srgbClr val="CCE0F2"/>
    <a:srgbClr val="006600"/>
    <a:srgbClr val="C8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16FA1-AED5-41FC-BE8E-CC89A0CF37E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FE4C4-B6F3-4910-B4FC-662FD28FAC3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i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Социальная карта 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72429-A997-4BC8-A81D-31982A88A5C2}" type="parTrans" cxnId="{64E2BA3C-3758-4C83-B07E-DDEF8291C608}">
      <dgm:prSet/>
      <dgm:spPr/>
      <dgm:t>
        <a:bodyPr/>
        <a:lstStyle/>
        <a:p>
          <a:endParaRPr lang="ru-RU"/>
        </a:p>
      </dgm:t>
    </dgm:pt>
    <dgm:pt modelId="{CFBF379F-0908-4C9D-901B-CB64AB89D810}" type="sibTrans" cxnId="{64E2BA3C-3758-4C83-B07E-DDEF8291C608}">
      <dgm:prSet/>
      <dgm:spPr/>
      <dgm:t>
        <a:bodyPr/>
        <a:lstStyle/>
        <a:p>
          <a:endParaRPr lang="ru-RU"/>
        </a:p>
      </dgm:t>
    </dgm:pt>
    <dgm:pt modelId="{CA88A9ED-3456-41EB-AEB3-6A6EE5AC657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i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Карта оценки жизненной ситуации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0AB1B-D4F9-45E1-9942-DCAA228FA7F1}" type="parTrans" cxnId="{40127051-F31F-4CFF-BC32-D7C92F745767}">
      <dgm:prSet/>
      <dgm:spPr/>
      <dgm:t>
        <a:bodyPr/>
        <a:lstStyle/>
        <a:p>
          <a:endParaRPr lang="ru-RU"/>
        </a:p>
      </dgm:t>
    </dgm:pt>
    <dgm:pt modelId="{7B30DE58-93C8-4A5D-9B8B-BD0A67C58E4E}" type="sibTrans" cxnId="{40127051-F31F-4CFF-BC32-D7C92F745767}">
      <dgm:prSet/>
      <dgm:spPr/>
      <dgm:t>
        <a:bodyPr/>
        <a:lstStyle/>
        <a:p>
          <a:endParaRPr lang="ru-RU"/>
        </a:p>
      </dgm:t>
    </dgm:pt>
    <dgm:pt modelId="{627C3277-512B-4412-A756-715C7D1354A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i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Карта сопровождения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C44C7-2ACD-413C-BEC5-CFDE6F8496C5}" type="parTrans" cxnId="{69E4A836-EC2A-4F9E-ADF1-6CB00E993F10}">
      <dgm:prSet/>
      <dgm:spPr/>
      <dgm:t>
        <a:bodyPr/>
        <a:lstStyle/>
        <a:p>
          <a:endParaRPr lang="ru-RU"/>
        </a:p>
      </dgm:t>
    </dgm:pt>
    <dgm:pt modelId="{B1C57B46-94E0-4B97-A4D6-94A31D1524FA}" type="sibTrans" cxnId="{69E4A836-EC2A-4F9E-ADF1-6CB00E993F10}">
      <dgm:prSet/>
      <dgm:spPr/>
      <dgm:t>
        <a:bodyPr/>
        <a:lstStyle/>
        <a:p>
          <a:endParaRPr lang="ru-RU"/>
        </a:p>
      </dgm:t>
    </dgm:pt>
    <dgm:pt modelId="{75752477-D824-4B05-A0CF-5DEA47DADAD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i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Аналитический журнал сопровождения выпускников</a:t>
          </a:r>
        </a:p>
      </dgm:t>
    </dgm:pt>
    <dgm:pt modelId="{2E4FF287-E466-4BBD-8DA5-D70EDF9BDFC3}" type="parTrans" cxnId="{EFDAD756-1131-465D-ACF8-74B25CA0010F}">
      <dgm:prSet/>
      <dgm:spPr/>
      <dgm:t>
        <a:bodyPr/>
        <a:lstStyle/>
        <a:p>
          <a:endParaRPr lang="ru-RU"/>
        </a:p>
      </dgm:t>
    </dgm:pt>
    <dgm:pt modelId="{B1A93F2D-4049-4706-AF96-F77B22403504}" type="sibTrans" cxnId="{EFDAD756-1131-465D-ACF8-74B25CA0010F}">
      <dgm:prSet/>
      <dgm:spPr/>
      <dgm:t>
        <a:bodyPr/>
        <a:lstStyle/>
        <a:p>
          <a:endParaRPr lang="ru-RU"/>
        </a:p>
      </dgm:t>
    </dgm:pt>
    <dgm:pt modelId="{94E38939-0299-4693-B289-FDF44DE50D9C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1" i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Сводная карта оценки жизненной ситуации</a:t>
          </a:r>
          <a:r>
            <a:rPr lang="ru-RU" sz="2400" i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</a:p>
      </dgm:t>
    </dgm:pt>
    <dgm:pt modelId="{BCA2C66A-4488-4920-9684-65C3F7AEA206}" type="parTrans" cxnId="{90B7D79E-39F3-4082-BA8B-12F8FCCFB6F5}">
      <dgm:prSet/>
      <dgm:spPr/>
      <dgm:t>
        <a:bodyPr/>
        <a:lstStyle/>
        <a:p>
          <a:endParaRPr lang="ru-RU"/>
        </a:p>
      </dgm:t>
    </dgm:pt>
    <dgm:pt modelId="{9DFE503A-8A32-4208-A34E-F11706AB8F85}" type="sibTrans" cxnId="{90B7D79E-39F3-4082-BA8B-12F8FCCFB6F5}">
      <dgm:prSet/>
      <dgm:spPr/>
      <dgm:t>
        <a:bodyPr/>
        <a:lstStyle/>
        <a:p>
          <a:endParaRPr lang="ru-RU"/>
        </a:p>
      </dgm:t>
    </dgm:pt>
    <dgm:pt modelId="{B6835D74-BD12-4675-AC7D-89CFBFC378F2}" type="pres">
      <dgm:prSet presAssocID="{CB716FA1-AED5-41FC-BE8E-CC89A0CF37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5795C-D151-49BD-96E9-5066C2768704}" type="pres">
      <dgm:prSet presAssocID="{D04FE4C4-B6F3-4910-B4FC-662FD28FAC35}" presName="parentLin" presStyleCnt="0"/>
      <dgm:spPr/>
    </dgm:pt>
    <dgm:pt modelId="{FA0818F9-3F77-4903-B5D4-14E8D9A2F1F8}" type="pres">
      <dgm:prSet presAssocID="{D04FE4C4-B6F3-4910-B4FC-662FD28FAC3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292DFB2-931A-4AF3-92D1-E82F448B96AB}" type="pres">
      <dgm:prSet presAssocID="{D04FE4C4-B6F3-4910-B4FC-662FD28FAC35}" presName="parentText" presStyleLbl="node1" presStyleIdx="0" presStyleCnt="5" custLinFactNeighborX="-4204" custLinFactNeighborY="12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D3803-4F0D-4B32-90A9-5FFFE4308024}" type="pres">
      <dgm:prSet presAssocID="{D04FE4C4-B6F3-4910-B4FC-662FD28FAC35}" presName="negativeSpace" presStyleCnt="0"/>
      <dgm:spPr/>
    </dgm:pt>
    <dgm:pt modelId="{28F8B83E-2D81-4885-8C97-6BFA4C45CF03}" type="pres">
      <dgm:prSet presAssocID="{D04FE4C4-B6F3-4910-B4FC-662FD28FAC35}" presName="childText" presStyleLbl="conFgAcc1" presStyleIdx="0" presStyleCnt="5">
        <dgm:presLayoutVars>
          <dgm:bulletEnabled val="1"/>
        </dgm:presLayoutVars>
      </dgm:prSet>
      <dgm:spPr/>
    </dgm:pt>
    <dgm:pt modelId="{465ACED3-CDDA-433A-8782-74346383E41B}" type="pres">
      <dgm:prSet presAssocID="{CFBF379F-0908-4C9D-901B-CB64AB89D810}" presName="spaceBetweenRectangles" presStyleCnt="0"/>
      <dgm:spPr/>
    </dgm:pt>
    <dgm:pt modelId="{64A896A2-4BBE-48D4-B999-1E701BC75623}" type="pres">
      <dgm:prSet presAssocID="{CA88A9ED-3456-41EB-AEB3-6A6EE5AC6578}" presName="parentLin" presStyleCnt="0"/>
      <dgm:spPr/>
    </dgm:pt>
    <dgm:pt modelId="{E8DB1908-F747-4C82-8CA4-885F6603E307}" type="pres">
      <dgm:prSet presAssocID="{CA88A9ED-3456-41EB-AEB3-6A6EE5AC657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D5BFA5A-926C-4105-B181-B81D5BFEFB0C}" type="pres">
      <dgm:prSet presAssocID="{CA88A9ED-3456-41EB-AEB3-6A6EE5AC657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9EAE5-EE66-43AE-A4CF-A22C600FE16C}" type="pres">
      <dgm:prSet presAssocID="{CA88A9ED-3456-41EB-AEB3-6A6EE5AC6578}" presName="negativeSpace" presStyleCnt="0"/>
      <dgm:spPr/>
    </dgm:pt>
    <dgm:pt modelId="{A6B304ED-F330-4116-AD1D-67C6EE1590EE}" type="pres">
      <dgm:prSet presAssocID="{CA88A9ED-3456-41EB-AEB3-6A6EE5AC6578}" presName="childText" presStyleLbl="conFgAcc1" presStyleIdx="1" presStyleCnt="5">
        <dgm:presLayoutVars>
          <dgm:bulletEnabled val="1"/>
        </dgm:presLayoutVars>
      </dgm:prSet>
      <dgm:spPr/>
    </dgm:pt>
    <dgm:pt modelId="{1ADE6769-DAA0-4362-A1BD-97A0990535E5}" type="pres">
      <dgm:prSet presAssocID="{7B30DE58-93C8-4A5D-9B8B-BD0A67C58E4E}" presName="spaceBetweenRectangles" presStyleCnt="0"/>
      <dgm:spPr/>
    </dgm:pt>
    <dgm:pt modelId="{7C553D3D-B811-4F50-A515-45CE28E8F5C6}" type="pres">
      <dgm:prSet presAssocID="{627C3277-512B-4412-A756-715C7D1354AD}" presName="parentLin" presStyleCnt="0"/>
      <dgm:spPr/>
    </dgm:pt>
    <dgm:pt modelId="{1FDE639B-AFDE-4DAA-9706-0935585EE3AE}" type="pres">
      <dgm:prSet presAssocID="{627C3277-512B-4412-A756-715C7D1354A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DFB7B50-BB5B-4705-B98E-C0A5074D8F4F}" type="pres">
      <dgm:prSet presAssocID="{627C3277-512B-4412-A756-715C7D1354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9F30D-AC52-407E-AC8E-ACDA909146E9}" type="pres">
      <dgm:prSet presAssocID="{627C3277-512B-4412-A756-715C7D1354AD}" presName="negativeSpace" presStyleCnt="0"/>
      <dgm:spPr/>
    </dgm:pt>
    <dgm:pt modelId="{57E95287-93CA-4AB6-BB52-BD4C0EED3DF5}" type="pres">
      <dgm:prSet presAssocID="{627C3277-512B-4412-A756-715C7D1354AD}" presName="childText" presStyleLbl="conFgAcc1" presStyleIdx="2" presStyleCnt="5">
        <dgm:presLayoutVars>
          <dgm:bulletEnabled val="1"/>
        </dgm:presLayoutVars>
      </dgm:prSet>
      <dgm:spPr/>
    </dgm:pt>
    <dgm:pt modelId="{26DDD7CB-766D-410D-A3B2-4550AFE3EB5A}" type="pres">
      <dgm:prSet presAssocID="{B1C57B46-94E0-4B97-A4D6-94A31D1524FA}" presName="spaceBetweenRectangles" presStyleCnt="0"/>
      <dgm:spPr/>
    </dgm:pt>
    <dgm:pt modelId="{95D49CC9-BB0F-407A-B043-350AFC9D2EEB}" type="pres">
      <dgm:prSet presAssocID="{75752477-D824-4B05-A0CF-5DEA47DADAD6}" presName="parentLin" presStyleCnt="0"/>
      <dgm:spPr/>
    </dgm:pt>
    <dgm:pt modelId="{423C70D0-4927-41FA-807F-20BF6951A278}" type="pres">
      <dgm:prSet presAssocID="{75752477-D824-4B05-A0CF-5DEA47DADAD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0B8EEF7-7F92-4219-B16F-4936590361BE}" type="pres">
      <dgm:prSet presAssocID="{75752477-D824-4B05-A0CF-5DEA47DADAD6}" presName="parentText" presStyleLbl="node1" presStyleIdx="3" presStyleCnt="5" custScaleY="157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8532-7538-438B-85EA-706C3FF3D0E2}" type="pres">
      <dgm:prSet presAssocID="{75752477-D824-4B05-A0CF-5DEA47DADAD6}" presName="negativeSpace" presStyleCnt="0"/>
      <dgm:spPr/>
    </dgm:pt>
    <dgm:pt modelId="{747792DB-A50F-4BA0-83D2-88E187231A8D}" type="pres">
      <dgm:prSet presAssocID="{75752477-D824-4B05-A0CF-5DEA47DADAD6}" presName="childText" presStyleLbl="conFgAcc1" presStyleIdx="3" presStyleCnt="5">
        <dgm:presLayoutVars>
          <dgm:bulletEnabled val="1"/>
        </dgm:presLayoutVars>
      </dgm:prSet>
      <dgm:spPr/>
    </dgm:pt>
    <dgm:pt modelId="{D7FAD4C0-F638-4A71-BD5B-DB97A284E95E}" type="pres">
      <dgm:prSet presAssocID="{B1A93F2D-4049-4706-AF96-F77B22403504}" presName="spaceBetweenRectangles" presStyleCnt="0"/>
      <dgm:spPr/>
    </dgm:pt>
    <dgm:pt modelId="{46DE0F78-AAEE-4DE3-B5D3-ECB1321FCEF2}" type="pres">
      <dgm:prSet presAssocID="{94E38939-0299-4693-B289-FDF44DE50D9C}" presName="parentLin" presStyleCnt="0"/>
      <dgm:spPr/>
    </dgm:pt>
    <dgm:pt modelId="{5183CF2C-ED96-47C6-BF03-33087D694E52}" type="pres">
      <dgm:prSet presAssocID="{94E38939-0299-4693-B289-FDF44DE50D9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CE93220-172B-434D-B4DB-CBE372C4934D}" type="pres">
      <dgm:prSet presAssocID="{94E38939-0299-4693-B289-FDF44DE50D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579F0-6DA9-43BD-80A2-87E42E625191}" type="pres">
      <dgm:prSet presAssocID="{94E38939-0299-4693-B289-FDF44DE50D9C}" presName="negativeSpace" presStyleCnt="0"/>
      <dgm:spPr/>
    </dgm:pt>
    <dgm:pt modelId="{EF5BA03D-688B-4D43-84D4-487B3111467D}" type="pres">
      <dgm:prSet presAssocID="{94E38939-0299-4693-B289-FDF44DE50D9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FCFE73F-ACC5-4612-AF6F-E8155540ACBE}" type="presOf" srcId="{D04FE4C4-B6F3-4910-B4FC-662FD28FAC35}" destId="{FA0818F9-3F77-4903-B5D4-14E8D9A2F1F8}" srcOrd="0" destOrd="0" presId="urn:microsoft.com/office/officeart/2005/8/layout/list1"/>
    <dgm:cxn modelId="{2C48F33C-C946-4821-8F1A-B9A44528856B}" type="presOf" srcId="{CA88A9ED-3456-41EB-AEB3-6A6EE5AC6578}" destId="{AD5BFA5A-926C-4105-B181-B81D5BFEFB0C}" srcOrd="1" destOrd="0" presId="urn:microsoft.com/office/officeart/2005/8/layout/list1"/>
    <dgm:cxn modelId="{40127051-F31F-4CFF-BC32-D7C92F745767}" srcId="{CB716FA1-AED5-41FC-BE8E-CC89A0CF37E5}" destId="{CA88A9ED-3456-41EB-AEB3-6A6EE5AC6578}" srcOrd="1" destOrd="0" parTransId="{5610AB1B-D4F9-45E1-9942-DCAA228FA7F1}" sibTransId="{7B30DE58-93C8-4A5D-9B8B-BD0A67C58E4E}"/>
    <dgm:cxn modelId="{A0C25F2A-FB98-4016-831D-FFC5948FE925}" type="presOf" srcId="{627C3277-512B-4412-A756-715C7D1354AD}" destId="{8DFB7B50-BB5B-4705-B98E-C0A5074D8F4F}" srcOrd="1" destOrd="0" presId="urn:microsoft.com/office/officeart/2005/8/layout/list1"/>
    <dgm:cxn modelId="{66298832-73C4-489A-8504-8047BD2916D3}" type="presOf" srcId="{75752477-D824-4B05-A0CF-5DEA47DADAD6}" destId="{B0B8EEF7-7F92-4219-B16F-4936590361BE}" srcOrd="1" destOrd="0" presId="urn:microsoft.com/office/officeart/2005/8/layout/list1"/>
    <dgm:cxn modelId="{8EA143C4-58B8-4397-8087-B79BE7BA46F7}" type="presOf" srcId="{627C3277-512B-4412-A756-715C7D1354AD}" destId="{1FDE639B-AFDE-4DAA-9706-0935585EE3AE}" srcOrd="0" destOrd="0" presId="urn:microsoft.com/office/officeart/2005/8/layout/list1"/>
    <dgm:cxn modelId="{1D9905EA-A7A3-46BA-AF31-240E506E1F1A}" type="presOf" srcId="{94E38939-0299-4693-B289-FDF44DE50D9C}" destId="{5183CF2C-ED96-47C6-BF03-33087D694E52}" srcOrd="0" destOrd="0" presId="urn:microsoft.com/office/officeart/2005/8/layout/list1"/>
    <dgm:cxn modelId="{4274C0B1-2808-4453-ACDB-B5253B151821}" type="presOf" srcId="{D04FE4C4-B6F3-4910-B4FC-662FD28FAC35}" destId="{6292DFB2-931A-4AF3-92D1-E82F448B96AB}" srcOrd="1" destOrd="0" presId="urn:microsoft.com/office/officeart/2005/8/layout/list1"/>
    <dgm:cxn modelId="{685C5C4C-1F6A-4E64-BDD0-68163EF97696}" type="presOf" srcId="{94E38939-0299-4693-B289-FDF44DE50D9C}" destId="{5CE93220-172B-434D-B4DB-CBE372C4934D}" srcOrd="1" destOrd="0" presId="urn:microsoft.com/office/officeart/2005/8/layout/list1"/>
    <dgm:cxn modelId="{90B06BC5-14AB-4F7C-8A66-12FB5875AF77}" type="presOf" srcId="{CA88A9ED-3456-41EB-AEB3-6A6EE5AC6578}" destId="{E8DB1908-F747-4C82-8CA4-885F6603E307}" srcOrd="0" destOrd="0" presId="urn:microsoft.com/office/officeart/2005/8/layout/list1"/>
    <dgm:cxn modelId="{64E2BA3C-3758-4C83-B07E-DDEF8291C608}" srcId="{CB716FA1-AED5-41FC-BE8E-CC89A0CF37E5}" destId="{D04FE4C4-B6F3-4910-B4FC-662FD28FAC35}" srcOrd="0" destOrd="0" parTransId="{E9472429-A997-4BC8-A81D-31982A88A5C2}" sibTransId="{CFBF379F-0908-4C9D-901B-CB64AB89D810}"/>
    <dgm:cxn modelId="{90B7D79E-39F3-4082-BA8B-12F8FCCFB6F5}" srcId="{CB716FA1-AED5-41FC-BE8E-CC89A0CF37E5}" destId="{94E38939-0299-4693-B289-FDF44DE50D9C}" srcOrd="4" destOrd="0" parTransId="{BCA2C66A-4488-4920-9684-65C3F7AEA206}" sibTransId="{9DFE503A-8A32-4208-A34E-F11706AB8F85}"/>
    <dgm:cxn modelId="{EFDAD756-1131-465D-ACF8-74B25CA0010F}" srcId="{CB716FA1-AED5-41FC-BE8E-CC89A0CF37E5}" destId="{75752477-D824-4B05-A0CF-5DEA47DADAD6}" srcOrd="3" destOrd="0" parTransId="{2E4FF287-E466-4BBD-8DA5-D70EDF9BDFC3}" sibTransId="{B1A93F2D-4049-4706-AF96-F77B22403504}"/>
    <dgm:cxn modelId="{9A89B768-133E-47BD-BB8B-CC19122754EA}" type="presOf" srcId="{CB716FA1-AED5-41FC-BE8E-CC89A0CF37E5}" destId="{B6835D74-BD12-4675-AC7D-89CFBFC378F2}" srcOrd="0" destOrd="0" presId="urn:microsoft.com/office/officeart/2005/8/layout/list1"/>
    <dgm:cxn modelId="{69E4A836-EC2A-4F9E-ADF1-6CB00E993F10}" srcId="{CB716FA1-AED5-41FC-BE8E-CC89A0CF37E5}" destId="{627C3277-512B-4412-A756-715C7D1354AD}" srcOrd="2" destOrd="0" parTransId="{676C44C7-2ACD-413C-BEC5-CFDE6F8496C5}" sibTransId="{B1C57B46-94E0-4B97-A4D6-94A31D1524FA}"/>
    <dgm:cxn modelId="{C1730CE2-1A9F-4C81-BE5A-2B95657CB2EE}" type="presOf" srcId="{75752477-D824-4B05-A0CF-5DEA47DADAD6}" destId="{423C70D0-4927-41FA-807F-20BF6951A278}" srcOrd="0" destOrd="0" presId="urn:microsoft.com/office/officeart/2005/8/layout/list1"/>
    <dgm:cxn modelId="{5FA8486C-F31E-40D6-A738-F2B8B94C7295}" type="presParOf" srcId="{B6835D74-BD12-4675-AC7D-89CFBFC378F2}" destId="{8A35795C-D151-49BD-96E9-5066C2768704}" srcOrd="0" destOrd="0" presId="urn:microsoft.com/office/officeart/2005/8/layout/list1"/>
    <dgm:cxn modelId="{B053ACAA-BCCA-4BF7-8F85-C05C5CE97006}" type="presParOf" srcId="{8A35795C-D151-49BD-96E9-5066C2768704}" destId="{FA0818F9-3F77-4903-B5D4-14E8D9A2F1F8}" srcOrd="0" destOrd="0" presId="urn:microsoft.com/office/officeart/2005/8/layout/list1"/>
    <dgm:cxn modelId="{A2866130-B7DE-414D-A4CB-0535F6B2BC4D}" type="presParOf" srcId="{8A35795C-D151-49BD-96E9-5066C2768704}" destId="{6292DFB2-931A-4AF3-92D1-E82F448B96AB}" srcOrd="1" destOrd="0" presId="urn:microsoft.com/office/officeart/2005/8/layout/list1"/>
    <dgm:cxn modelId="{47956B8C-F7E2-4700-BA16-DFF4254F76DC}" type="presParOf" srcId="{B6835D74-BD12-4675-AC7D-89CFBFC378F2}" destId="{617D3803-4F0D-4B32-90A9-5FFFE4308024}" srcOrd="1" destOrd="0" presId="urn:microsoft.com/office/officeart/2005/8/layout/list1"/>
    <dgm:cxn modelId="{6D6D52FE-3555-4C99-830F-990555F186A4}" type="presParOf" srcId="{B6835D74-BD12-4675-AC7D-89CFBFC378F2}" destId="{28F8B83E-2D81-4885-8C97-6BFA4C45CF03}" srcOrd="2" destOrd="0" presId="urn:microsoft.com/office/officeart/2005/8/layout/list1"/>
    <dgm:cxn modelId="{27D42797-3D8B-412D-9F8E-B014E0833326}" type="presParOf" srcId="{B6835D74-BD12-4675-AC7D-89CFBFC378F2}" destId="{465ACED3-CDDA-433A-8782-74346383E41B}" srcOrd="3" destOrd="0" presId="urn:microsoft.com/office/officeart/2005/8/layout/list1"/>
    <dgm:cxn modelId="{DB8AC7E1-DAC2-4AB2-BCFA-10FF13652EA3}" type="presParOf" srcId="{B6835D74-BD12-4675-AC7D-89CFBFC378F2}" destId="{64A896A2-4BBE-48D4-B999-1E701BC75623}" srcOrd="4" destOrd="0" presId="urn:microsoft.com/office/officeart/2005/8/layout/list1"/>
    <dgm:cxn modelId="{AED75874-35CD-4141-912A-46CF1E142D06}" type="presParOf" srcId="{64A896A2-4BBE-48D4-B999-1E701BC75623}" destId="{E8DB1908-F747-4C82-8CA4-885F6603E307}" srcOrd="0" destOrd="0" presId="urn:microsoft.com/office/officeart/2005/8/layout/list1"/>
    <dgm:cxn modelId="{5381F198-015A-4D3F-B608-D170FB7FCB77}" type="presParOf" srcId="{64A896A2-4BBE-48D4-B999-1E701BC75623}" destId="{AD5BFA5A-926C-4105-B181-B81D5BFEFB0C}" srcOrd="1" destOrd="0" presId="urn:microsoft.com/office/officeart/2005/8/layout/list1"/>
    <dgm:cxn modelId="{CD74145D-8AD3-44F1-AF64-3D96BA119616}" type="presParOf" srcId="{B6835D74-BD12-4675-AC7D-89CFBFC378F2}" destId="{C9F9EAE5-EE66-43AE-A4CF-A22C600FE16C}" srcOrd="5" destOrd="0" presId="urn:microsoft.com/office/officeart/2005/8/layout/list1"/>
    <dgm:cxn modelId="{11102C2A-BA36-47DE-94DF-B06D86B450CE}" type="presParOf" srcId="{B6835D74-BD12-4675-AC7D-89CFBFC378F2}" destId="{A6B304ED-F330-4116-AD1D-67C6EE1590EE}" srcOrd="6" destOrd="0" presId="urn:microsoft.com/office/officeart/2005/8/layout/list1"/>
    <dgm:cxn modelId="{AB6D7136-043C-4000-8D2C-614A38FADDFF}" type="presParOf" srcId="{B6835D74-BD12-4675-AC7D-89CFBFC378F2}" destId="{1ADE6769-DAA0-4362-A1BD-97A0990535E5}" srcOrd="7" destOrd="0" presId="urn:microsoft.com/office/officeart/2005/8/layout/list1"/>
    <dgm:cxn modelId="{37C31CB8-87BF-4359-9545-A2A509E2E53A}" type="presParOf" srcId="{B6835D74-BD12-4675-AC7D-89CFBFC378F2}" destId="{7C553D3D-B811-4F50-A515-45CE28E8F5C6}" srcOrd="8" destOrd="0" presId="urn:microsoft.com/office/officeart/2005/8/layout/list1"/>
    <dgm:cxn modelId="{B0F922E7-48FC-4E1A-86EF-115303E4E166}" type="presParOf" srcId="{7C553D3D-B811-4F50-A515-45CE28E8F5C6}" destId="{1FDE639B-AFDE-4DAA-9706-0935585EE3AE}" srcOrd="0" destOrd="0" presId="urn:microsoft.com/office/officeart/2005/8/layout/list1"/>
    <dgm:cxn modelId="{DBCF63E7-C967-404D-8751-10DDCEA249FF}" type="presParOf" srcId="{7C553D3D-B811-4F50-A515-45CE28E8F5C6}" destId="{8DFB7B50-BB5B-4705-B98E-C0A5074D8F4F}" srcOrd="1" destOrd="0" presId="urn:microsoft.com/office/officeart/2005/8/layout/list1"/>
    <dgm:cxn modelId="{71CC8C5D-3829-4DAD-8261-DB221859056D}" type="presParOf" srcId="{B6835D74-BD12-4675-AC7D-89CFBFC378F2}" destId="{A5D9F30D-AC52-407E-AC8E-ACDA909146E9}" srcOrd="9" destOrd="0" presId="urn:microsoft.com/office/officeart/2005/8/layout/list1"/>
    <dgm:cxn modelId="{CE4F41EF-4004-402F-92AD-BBBE282F651F}" type="presParOf" srcId="{B6835D74-BD12-4675-AC7D-89CFBFC378F2}" destId="{57E95287-93CA-4AB6-BB52-BD4C0EED3DF5}" srcOrd="10" destOrd="0" presId="urn:microsoft.com/office/officeart/2005/8/layout/list1"/>
    <dgm:cxn modelId="{F5CF866C-42E9-4958-AB22-3F13BC62369F}" type="presParOf" srcId="{B6835D74-BD12-4675-AC7D-89CFBFC378F2}" destId="{26DDD7CB-766D-410D-A3B2-4550AFE3EB5A}" srcOrd="11" destOrd="0" presId="urn:microsoft.com/office/officeart/2005/8/layout/list1"/>
    <dgm:cxn modelId="{D1D2196F-C6A1-40B6-A940-C613D5427831}" type="presParOf" srcId="{B6835D74-BD12-4675-AC7D-89CFBFC378F2}" destId="{95D49CC9-BB0F-407A-B043-350AFC9D2EEB}" srcOrd="12" destOrd="0" presId="urn:microsoft.com/office/officeart/2005/8/layout/list1"/>
    <dgm:cxn modelId="{78049A1D-FCAF-41B0-ADDC-03717A858467}" type="presParOf" srcId="{95D49CC9-BB0F-407A-B043-350AFC9D2EEB}" destId="{423C70D0-4927-41FA-807F-20BF6951A278}" srcOrd="0" destOrd="0" presId="urn:microsoft.com/office/officeart/2005/8/layout/list1"/>
    <dgm:cxn modelId="{6D779336-B5D9-400F-95AC-7BF51D0656BE}" type="presParOf" srcId="{95D49CC9-BB0F-407A-B043-350AFC9D2EEB}" destId="{B0B8EEF7-7F92-4219-B16F-4936590361BE}" srcOrd="1" destOrd="0" presId="urn:microsoft.com/office/officeart/2005/8/layout/list1"/>
    <dgm:cxn modelId="{A8A5D4D2-552D-4AB3-B9F0-5FAFDB75D77A}" type="presParOf" srcId="{B6835D74-BD12-4675-AC7D-89CFBFC378F2}" destId="{A70E8532-7538-438B-85EA-706C3FF3D0E2}" srcOrd="13" destOrd="0" presId="urn:microsoft.com/office/officeart/2005/8/layout/list1"/>
    <dgm:cxn modelId="{DF5A74A9-7319-42B7-9527-96A9749D35C9}" type="presParOf" srcId="{B6835D74-BD12-4675-AC7D-89CFBFC378F2}" destId="{747792DB-A50F-4BA0-83D2-88E187231A8D}" srcOrd="14" destOrd="0" presId="urn:microsoft.com/office/officeart/2005/8/layout/list1"/>
    <dgm:cxn modelId="{FA3879AE-3A64-4ED1-82B5-C435D08EA7F8}" type="presParOf" srcId="{B6835D74-BD12-4675-AC7D-89CFBFC378F2}" destId="{D7FAD4C0-F638-4A71-BD5B-DB97A284E95E}" srcOrd="15" destOrd="0" presId="urn:microsoft.com/office/officeart/2005/8/layout/list1"/>
    <dgm:cxn modelId="{E6D11923-9787-485D-A4F1-32C7BE7FB477}" type="presParOf" srcId="{B6835D74-BD12-4675-AC7D-89CFBFC378F2}" destId="{46DE0F78-AAEE-4DE3-B5D3-ECB1321FCEF2}" srcOrd="16" destOrd="0" presId="urn:microsoft.com/office/officeart/2005/8/layout/list1"/>
    <dgm:cxn modelId="{CE090A38-14C3-4879-AEDA-8BD4A6CD26C3}" type="presParOf" srcId="{46DE0F78-AAEE-4DE3-B5D3-ECB1321FCEF2}" destId="{5183CF2C-ED96-47C6-BF03-33087D694E52}" srcOrd="0" destOrd="0" presId="urn:microsoft.com/office/officeart/2005/8/layout/list1"/>
    <dgm:cxn modelId="{E81E4606-4985-4738-9076-495C8551BE56}" type="presParOf" srcId="{46DE0F78-AAEE-4DE3-B5D3-ECB1321FCEF2}" destId="{5CE93220-172B-434D-B4DB-CBE372C4934D}" srcOrd="1" destOrd="0" presId="urn:microsoft.com/office/officeart/2005/8/layout/list1"/>
    <dgm:cxn modelId="{1906BA76-868E-40E7-9352-425F0F38CADF}" type="presParOf" srcId="{B6835D74-BD12-4675-AC7D-89CFBFC378F2}" destId="{074579F0-6DA9-43BD-80A2-87E42E625191}" srcOrd="17" destOrd="0" presId="urn:microsoft.com/office/officeart/2005/8/layout/list1"/>
    <dgm:cxn modelId="{33A8CF49-15E6-48FC-B0F5-1FA808CAC42B}" type="presParOf" srcId="{B6835D74-BD12-4675-AC7D-89CFBFC378F2}" destId="{EF5BA03D-688B-4D43-84D4-487B3111467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08454-85CC-4EA4-9EC3-EF1658FAB538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DD246C-AF96-4AAB-A1B6-08A2BE2E6D6A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</a:p>
      </dgm:t>
    </dgm:pt>
    <dgm:pt modelId="{9393E531-8F7E-4692-8885-ACAAE820A509}" type="parTrans" cxnId="{3ACDC06A-A44C-4338-B692-6415D1347F7E}">
      <dgm:prSet/>
      <dgm:spPr/>
      <dgm:t>
        <a:bodyPr/>
        <a:lstStyle/>
        <a:p>
          <a:endParaRPr lang="ru-RU"/>
        </a:p>
      </dgm:t>
    </dgm:pt>
    <dgm:pt modelId="{280E3492-F9AE-4774-946D-384AA16BA0DC}" type="sibTrans" cxnId="{3ACDC06A-A44C-4338-B692-6415D1347F7E}">
      <dgm:prSet/>
      <dgm:spPr/>
      <dgm:t>
        <a:bodyPr/>
        <a:lstStyle/>
        <a:p>
          <a:endParaRPr lang="ru-RU"/>
        </a:p>
      </dgm:t>
    </dgm:pt>
    <dgm:pt modelId="{C4EE6EEC-712F-4475-917B-135105F064FF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стажировочные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площадки</a:t>
          </a:r>
        </a:p>
      </dgm:t>
    </dgm:pt>
    <dgm:pt modelId="{0DA8C684-2386-4BB0-BD1E-0A35D45E1DF3}" type="parTrans" cxnId="{6DF0BE1D-D19F-44EA-A047-9023B5E3231C}">
      <dgm:prSet/>
      <dgm:spPr/>
      <dgm:t>
        <a:bodyPr/>
        <a:lstStyle/>
        <a:p>
          <a:endParaRPr lang="ru-RU"/>
        </a:p>
      </dgm:t>
    </dgm:pt>
    <dgm:pt modelId="{D34DC678-052F-42AC-9775-20C39AB94537}" type="sibTrans" cxnId="{6DF0BE1D-D19F-44EA-A047-9023B5E3231C}">
      <dgm:prSet/>
      <dgm:spPr/>
      <dgm:t>
        <a:bodyPr/>
        <a:lstStyle/>
        <a:p>
          <a:endParaRPr lang="ru-RU"/>
        </a:p>
      </dgm:t>
    </dgm:pt>
    <dgm:pt modelId="{E6945166-0CC5-4B2B-BE8F-FAFA61E075AD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летняя профессиональная школа</a:t>
          </a:r>
        </a:p>
      </dgm:t>
    </dgm:pt>
    <dgm:pt modelId="{1D00AF95-6DE1-434C-A6AF-F2E42A32353A}" type="parTrans" cxnId="{4F445016-B7D4-4EEF-AB11-58BABC9620C1}">
      <dgm:prSet/>
      <dgm:spPr/>
      <dgm:t>
        <a:bodyPr/>
        <a:lstStyle/>
        <a:p>
          <a:endParaRPr lang="ru-RU"/>
        </a:p>
      </dgm:t>
    </dgm:pt>
    <dgm:pt modelId="{923B39BF-2C0F-4266-9F42-F036418DC43B}" type="sibTrans" cxnId="{4F445016-B7D4-4EEF-AB11-58BABC9620C1}">
      <dgm:prSet/>
      <dgm:spPr/>
      <dgm:t>
        <a:bodyPr/>
        <a:lstStyle/>
        <a:p>
          <a:endParaRPr lang="ru-RU"/>
        </a:p>
      </dgm:t>
    </dgm:pt>
    <dgm:pt modelId="{A4D0DD34-448C-43F9-B284-53ED9AB8184D}">
      <dgm:prSet/>
      <dgm:spPr>
        <a:solidFill>
          <a:schemeClr val="accent3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круглые столы</a:t>
          </a:r>
        </a:p>
      </dgm:t>
    </dgm:pt>
    <dgm:pt modelId="{3428876E-82D7-4086-9500-4CD88E47DD12}" type="parTrans" cxnId="{9E80A2B5-AB82-4B5D-B4D3-FBB1F50DDAF3}">
      <dgm:prSet/>
      <dgm:spPr/>
      <dgm:t>
        <a:bodyPr/>
        <a:lstStyle/>
        <a:p>
          <a:endParaRPr lang="ru-RU"/>
        </a:p>
      </dgm:t>
    </dgm:pt>
    <dgm:pt modelId="{1B89796E-F115-4080-BA8E-51C526733874}" type="sibTrans" cxnId="{9E80A2B5-AB82-4B5D-B4D3-FBB1F50DDAF3}">
      <dgm:prSet/>
      <dgm:spPr/>
      <dgm:t>
        <a:bodyPr/>
        <a:lstStyle/>
        <a:p>
          <a:endParaRPr lang="ru-RU"/>
        </a:p>
      </dgm:t>
    </dgm:pt>
    <dgm:pt modelId="{4729A37C-F3A4-46AD-B0FD-0A5535BEDA7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</a:p>
      </dgm:t>
    </dgm:pt>
    <dgm:pt modelId="{8807AD19-1C64-4D8B-822E-5107D4E5AFB0}" type="parTrans" cxnId="{24A4B35B-CEFB-4DB0-9F0E-804A5F74702E}">
      <dgm:prSet/>
      <dgm:spPr/>
      <dgm:t>
        <a:bodyPr/>
        <a:lstStyle/>
        <a:p>
          <a:endParaRPr lang="ru-RU"/>
        </a:p>
      </dgm:t>
    </dgm:pt>
    <dgm:pt modelId="{D25B597E-8FEE-41BB-8C3C-F179B5CC9C50}" type="sibTrans" cxnId="{24A4B35B-CEFB-4DB0-9F0E-804A5F74702E}">
      <dgm:prSet/>
      <dgm:spPr/>
      <dgm:t>
        <a:bodyPr/>
        <a:lstStyle/>
        <a:p>
          <a:endParaRPr lang="ru-RU"/>
        </a:p>
      </dgm:t>
    </dgm:pt>
    <dgm:pt modelId="{DDBB1479-CF45-4530-9839-062C7F8D1901}" type="pres">
      <dgm:prSet presAssocID="{43608454-85CC-4EA4-9EC3-EF1658FAB5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1C23CCE-7FBD-45E0-8489-D8B6A6A0F5AB}" type="pres">
      <dgm:prSet presAssocID="{43608454-85CC-4EA4-9EC3-EF1658FAB538}" presName="Name1" presStyleCnt="0"/>
      <dgm:spPr/>
    </dgm:pt>
    <dgm:pt modelId="{C085AC65-BA37-43AA-9D28-E199513A3133}" type="pres">
      <dgm:prSet presAssocID="{43608454-85CC-4EA4-9EC3-EF1658FAB538}" presName="cycle" presStyleCnt="0"/>
      <dgm:spPr/>
    </dgm:pt>
    <dgm:pt modelId="{974CA5F4-05D8-4CEB-ABA0-5C370A8980C2}" type="pres">
      <dgm:prSet presAssocID="{43608454-85CC-4EA4-9EC3-EF1658FAB538}" presName="srcNode" presStyleLbl="node1" presStyleIdx="0" presStyleCnt="5"/>
      <dgm:spPr/>
    </dgm:pt>
    <dgm:pt modelId="{D81E29E6-0964-4EF1-904D-B909EAFBB1AD}" type="pres">
      <dgm:prSet presAssocID="{43608454-85CC-4EA4-9EC3-EF1658FAB538}" presName="conn" presStyleLbl="parChTrans1D2" presStyleIdx="0" presStyleCnt="1"/>
      <dgm:spPr/>
      <dgm:t>
        <a:bodyPr/>
        <a:lstStyle/>
        <a:p>
          <a:endParaRPr lang="ru-RU"/>
        </a:p>
      </dgm:t>
    </dgm:pt>
    <dgm:pt modelId="{4865C2EE-0BC1-40AE-BE23-FF2D81E75F34}" type="pres">
      <dgm:prSet presAssocID="{43608454-85CC-4EA4-9EC3-EF1658FAB538}" presName="extraNode" presStyleLbl="node1" presStyleIdx="0" presStyleCnt="5"/>
      <dgm:spPr/>
    </dgm:pt>
    <dgm:pt modelId="{351F380B-92DB-40B3-8107-44DFB8B4C44F}" type="pres">
      <dgm:prSet presAssocID="{43608454-85CC-4EA4-9EC3-EF1658FAB538}" presName="dstNode" presStyleLbl="node1" presStyleIdx="0" presStyleCnt="5"/>
      <dgm:spPr/>
    </dgm:pt>
    <dgm:pt modelId="{B04A8591-9BE9-4DED-AB82-C76E9BF25A0B}" type="pres">
      <dgm:prSet presAssocID="{BEDD246C-AF96-4AAB-A1B6-08A2BE2E6D6A}" presName="text_1" presStyleLbl="node1" presStyleIdx="0" presStyleCnt="5" custScaleX="36824" custLinFactNeighborX="-28103" custLinFactNeighborY="-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B464A-FAD1-48F8-B536-121BF45B3C3C}" type="pres">
      <dgm:prSet presAssocID="{BEDD246C-AF96-4AAB-A1B6-08A2BE2E6D6A}" presName="accent_1" presStyleCnt="0"/>
      <dgm:spPr/>
    </dgm:pt>
    <dgm:pt modelId="{09A61E22-FF6E-4EF4-AE0C-2A7EB7BDB6F4}" type="pres">
      <dgm:prSet presAssocID="{BEDD246C-AF96-4AAB-A1B6-08A2BE2E6D6A}" presName="accentRepeatNode" presStyleLbl="solidFgAcc1" presStyleIdx="0" presStyleCnt="5"/>
      <dgm:spPr/>
    </dgm:pt>
    <dgm:pt modelId="{0B9ECF55-7D40-4469-A5F7-7D1E66F2B7CC}" type="pres">
      <dgm:prSet presAssocID="{C4EE6EEC-712F-4475-917B-135105F064FF}" presName="text_2" presStyleLbl="node1" presStyleIdx="1" presStyleCnt="5" custScaleX="60585" custLinFactNeighborX="-17178" custLinFactNeighborY="-2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BCBC1-16A1-4CE6-81E4-6ACD16F7B224}" type="pres">
      <dgm:prSet presAssocID="{C4EE6EEC-712F-4475-917B-135105F064FF}" presName="accent_2" presStyleCnt="0"/>
      <dgm:spPr/>
    </dgm:pt>
    <dgm:pt modelId="{021C05BA-1A53-4880-A418-72846EE1FA95}" type="pres">
      <dgm:prSet presAssocID="{C4EE6EEC-712F-4475-917B-135105F064FF}" presName="accentRepeatNode" presStyleLbl="solidFgAcc1" presStyleIdx="1" presStyleCnt="5"/>
      <dgm:spPr/>
    </dgm:pt>
    <dgm:pt modelId="{72153DC9-1746-4877-9D49-9DBE04F98553}" type="pres">
      <dgm:prSet presAssocID="{A4D0DD34-448C-43F9-B284-53ED9AB8184D}" presName="text_3" presStyleLbl="node1" presStyleIdx="2" presStyleCnt="5" custScaleX="44901" custLinFactNeighborX="-24295" custLinFactNeighborY="-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C1105-E379-46A7-A4EB-BE470A0DF44E}" type="pres">
      <dgm:prSet presAssocID="{A4D0DD34-448C-43F9-B284-53ED9AB8184D}" presName="accent_3" presStyleCnt="0"/>
      <dgm:spPr/>
    </dgm:pt>
    <dgm:pt modelId="{C27CAD8E-E907-430D-9A59-0CA00D1F0071}" type="pres">
      <dgm:prSet presAssocID="{A4D0DD34-448C-43F9-B284-53ED9AB8184D}" presName="accentRepeatNode" presStyleLbl="solidFgAcc1" presStyleIdx="2" presStyleCnt="5"/>
      <dgm:spPr/>
    </dgm:pt>
    <dgm:pt modelId="{4ED4AE86-A8C6-45B5-B39F-9FC47F7A9EB5}" type="pres">
      <dgm:prSet presAssocID="{4729A37C-F3A4-46AD-B0FD-0A5535BEDA76}" presName="text_4" presStyleLbl="node1" presStyleIdx="3" presStyleCnt="5" custScaleX="48811" custLinFactNeighborX="-22678" custLinFactNeighborY="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D2AE-7A66-4E77-A243-534058CB9B9E}" type="pres">
      <dgm:prSet presAssocID="{4729A37C-F3A4-46AD-B0FD-0A5535BEDA76}" presName="accent_4" presStyleCnt="0"/>
      <dgm:spPr/>
    </dgm:pt>
    <dgm:pt modelId="{C7282D8F-F382-4910-9B72-778345471EF6}" type="pres">
      <dgm:prSet presAssocID="{4729A37C-F3A4-46AD-B0FD-0A5535BEDA76}" presName="accentRepeatNode" presStyleLbl="solidFgAcc1" presStyleIdx="3" presStyleCnt="5"/>
      <dgm:spPr/>
    </dgm:pt>
    <dgm:pt modelId="{366200B1-EA32-426B-BFE3-6EF0F0C15AA8}" type="pres">
      <dgm:prSet presAssocID="{E6945166-0CC5-4B2B-BE8F-FAFA61E075AD}" presName="text_5" presStyleLbl="node1" presStyleIdx="4" presStyleCnt="5" custScaleX="69588" custLinFactNeighborX="-11872" custLinFactNeighborY="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406A-3578-4988-9ED1-C6965E404AA4}" type="pres">
      <dgm:prSet presAssocID="{E6945166-0CC5-4B2B-BE8F-FAFA61E075AD}" presName="accent_5" presStyleCnt="0"/>
      <dgm:spPr/>
    </dgm:pt>
    <dgm:pt modelId="{9B3F591B-2EC3-450A-B1C3-FF08734AD830}" type="pres">
      <dgm:prSet presAssocID="{E6945166-0CC5-4B2B-BE8F-FAFA61E075AD}" presName="accentRepeatNode" presStyleLbl="solidFgAcc1" presStyleIdx="4" presStyleCnt="5"/>
      <dgm:spPr/>
    </dgm:pt>
  </dgm:ptLst>
  <dgm:cxnLst>
    <dgm:cxn modelId="{9E80A2B5-AB82-4B5D-B4D3-FBB1F50DDAF3}" srcId="{43608454-85CC-4EA4-9EC3-EF1658FAB538}" destId="{A4D0DD34-448C-43F9-B284-53ED9AB8184D}" srcOrd="2" destOrd="0" parTransId="{3428876E-82D7-4086-9500-4CD88E47DD12}" sibTransId="{1B89796E-F115-4080-BA8E-51C526733874}"/>
    <dgm:cxn modelId="{F769F046-7F6E-4B71-983F-612583247277}" type="presOf" srcId="{C4EE6EEC-712F-4475-917B-135105F064FF}" destId="{0B9ECF55-7D40-4469-A5F7-7D1E66F2B7CC}" srcOrd="0" destOrd="0" presId="urn:microsoft.com/office/officeart/2008/layout/VerticalCurvedList"/>
    <dgm:cxn modelId="{24A4B35B-CEFB-4DB0-9F0E-804A5F74702E}" srcId="{43608454-85CC-4EA4-9EC3-EF1658FAB538}" destId="{4729A37C-F3A4-46AD-B0FD-0A5535BEDA76}" srcOrd="3" destOrd="0" parTransId="{8807AD19-1C64-4D8B-822E-5107D4E5AFB0}" sibTransId="{D25B597E-8FEE-41BB-8C3C-F179B5CC9C50}"/>
    <dgm:cxn modelId="{1DFA4576-F789-40F2-970B-DB134D2CEF02}" type="presOf" srcId="{280E3492-F9AE-4774-946D-384AA16BA0DC}" destId="{D81E29E6-0964-4EF1-904D-B909EAFBB1AD}" srcOrd="0" destOrd="0" presId="urn:microsoft.com/office/officeart/2008/layout/VerticalCurvedList"/>
    <dgm:cxn modelId="{4F445016-B7D4-4EEF-AB11-58BABC9620C1}" srcId="{43608454-85CC-4EA4-9EC3-EF1658FAB538}" destId="{E6945166-0CC5-4B2B-BE8F-FAFA61E075AD}" srcOrd="4" destOrd="0" parTransId="{1D00AF95-6DE1-434C-A6AF-F2E42A32353A}" sibTransId="{923B39BF-2C0F-4266-9F42-F036418DC43B}"/>
    <dgm:cxn modelId="{946422B6-77D6-4001-8771-5A136ADE1764}" type="presOf" srcId="{43608454-85CC-4EA4-9EC3-EF1658FAB538}" destId="{DDBB1479-CF45-4530-9839-062C7F8D1901}" srcOrd="0" destOrd="0" presId="urn:microsoft.com/office/officeart/2008/layout/VerticalCurvedList"/>
    <dgm:cxn modelId="{640975FE-9962-4545-BCEA-9728FA47FFB9}" type="presOf" srcId="{A4D0DD34-448C-43F9-B284-53ED9AB8184D}" destId="{72153DC9-1746-4877-9D49-9DBE04F98553}" srcOrd="0" destOrd="0" presId="urn:microsoft.com/office/officeart/2008/layout/VerticalCurvedList"/>
    <dgm:cxn modelId="{BBAABC12-624D-4F87-A33D-54B596AC6D1B}" type="presOf" srcId="{E6945166-0CC5-4B2B-BE8F-FAFA61E075AD}" destId="{366200B1-EA32-426B-BFE3-6EF0F0C15AA8}" srcOrd="0" destOrd="0" presId="urn:microsoft.com/office/officeart/2008/layout/VerticalCurvedList"/>
    <dgm:cxn modelId="{807C01B1-10B9-49EF-9080-EB96C3751002}" type="presOf" srcId="{4729A37C-F3A4-46AD-B0FD-0A5535BEDA76}" destId="{4ED4AE86-A8C6-45B5-B39F-9FC47F7A9EB5}" srcOrd="0" destOrd="0" presId="urn:microsoft.com/office/officeart/2008/layout/VerticalCurvedList"/>
    <dgm:cxn modelId="{3ACDC06A-A44C-4338-B692-6415D1347F7E}" srcId="{43608454-85CC-4EA4-9EC3-EF1658FAB538}" destId="{BEDD246C-AF96-4AAB-A1B6-08A2BE2E6D6A}" srcOrd="0" destOrd="0" parTransId="{9393E531-8F7E-4692-8885-ACAAE820A509}" sibTransId="{280E3492-F9AE-4774-946D-384AA16BA0DC}"/>
    <dgm:cxn modelId="{6DF0BE1D-D19F-44EA-A047-9023B5E3231C}" srcId="{43608454-85CC-4EA4-9EC3-EF1658FAB538}" destId="{C4EE6EEC-712F-4475-917B-135105F064FF}" srcOrd="1" destOrd="0" parTransId="{0DA8C684-2386-4BB0-BD1E-0A35D45E1DF3}" sibTransId="{D34DC678-052F-42AC-9775-20C39AB94537}"/>
    <dgm:cxn modelId="{F354706D-DB17-41A8-BBA4-D90183518FB8}" type="presOf" srcId="{BEDD246C-AF96-4AAB-A1B6-08A2BE2E6D6A}" destId="{B04A8591-9BE9-4DED-AB82-C76E9BF25A0B}" srcOrd="0" destOrd="0" presId="urn:microsoft.com/office/officeart/2008/layout/VerticalCurvedList"/>
    <dgm:cxn modelId="{A98DA1BC-98A4-4863-9F30-995AAE8F0FC4}" type="presParOf" srcId="{DDBB1479-CF45-4530-9839-062C7F8D1901}" destId="{11C23CCE-7FBD-45E0-8489-D8B6A6A0F5AB}" srcOrd="0" destOrd="0" presId="urn:microsoft.com/office/officeart/2008/layout/VerticalCurvedList"/>
    <dgm:cxn modelId="{386C0598-FC90-498F-9D05-CD27C828ADDD}" type="presParOf" srcId="{11C23CCE-7FBD-45E0-8489-D8B6A6A0F5AB}" destId="{C085AC65-BA37-43AA-9D28-E199513A3133}" srcOrd="0" destOrd="0" presId="urn:microsoft.com/office/officeart/2008/layout/VerticalCurvedList"/>
    <dgm:cxn modelId="{6A34F2BF-74DC-4B9D-B0FD-25879DB4246F}" type="presParOf" srcId="{C085AC65-BA37-43AA-9D28-E199513A3133}" destId="{974CA5F4-05D8-4CEB-ABA0-5C370A8980C2}" srcOrd="0" destOrd="0" presId="urn:microsoft.com/office/officeart/2008/layout/VerticalCurvedList"/>
    <dgm:cxn modelId="{22920AB4-8BA3-4108-980B-244EC9A6CB7F}" type="presParOf" srcId="{C085AC65-BA37-43AA-9D28-E199513A3133}" destId="{D81E29E6-0964-4EF1-904D-B909EAFBB1AD}" srcOrd="1" destOrd="0" presId="urn:microsoft.com/office/officeart/2008/layout/VerticalCurvedList"/>
    <dgm:cxn modelId="{4B7D8B95-06C5-4741-9ADD-C777012BCDF4}" type="presParOf" srcId="{C085AC65-BA37-43AA-9D28-E199513A3133}" destId="{4865C2EE-0BC1-40AE-BE23-FF2D81E75F34}" srcOrd="2" destOrd="0" presId="urn:microsoft.com/office/officeart/2008/layout/VerticalCurvedList"/>
    <dgm:cxn modelId="{A8D245E0-D0D1-428E-A7F4-EDE8E6CFFE0B}" type="presParOf" srcId="{C085AC65-BA37-43AA-9D28-E199513A3133}" destId="{351F380B-92DB-40B3-8107-44DFB8B4C44F}" srcOrd="3" destOrd="0" presId="urn:microsoft.com/office/officeart/2008/layout/VerticalCurvedList"/>
    <dgm:cxn modelId="{8B4A5222-BA07-424E-A816-5D4E1F65D8A1}" type="presParOf" srcId="{11C23CCE-7FBD-45E0-8489-D8B6A6A0F5AB}" destId="{B04A8591-9BE9-4DED-AB82-C76E9BF25A0B}" srcOrd="1" destOrd="0" presId="urn:microsoft.com/office/officeart/2008/layout/VerticalCurvedList"/>
    <dgm:cxn modelId="{1DDE1CEE-821F-4EBA-944C-94B207D38A55}" type="presParOf" srcId="{11C23CCE-7FBD-45E0-8489-D8B6A6A0F5AB}" destId="{C8CB464A-FAD1-48F8-B536-121BF45B3C3C}" srcOrd="2" destOrd="0" presId="urn:microsoft.com/office/officeart/2008/layout/VerticalCurvedList"/>
    <dgm:cxn modelId="{20200B49-1188-413B-A23F-7BEB535DC152}" type="presParOf" srcId="{C8CB464A-FAD1-48F8-B536-121BF45B3C3C}" destId="{09A61E22-FF6E-4EF4-AE0C-2A7EB7BDB6F4}" srcOrd="0" destOrd="0" presId="urn:microsoft.com/office/officeart/2008/layout/VerticalCurvedList"/>
    <dgm:cxn modelId="{610A8F65-576B-4717-B0D1-D0333FCFCDFC}" type="presParOf" srcId="{11C23CCE-7FBD-45E0-8489-D8B6A6A0F5AB}" destId="{0B9ECF55-7D40-4469-A5F7-7D1E66F2B7CC}" srcOrd="3" destOrd="0" presId="urn:microsoft.com/office/officeart/2008/layout/VerticalCurvedList"/>
    <dgm:cxn modelId="{9A583F7D-4574-428B-A194-A32A95A89926}" type="presParOf" srcId="{11C23CCE-7FBD-45E0-8489-D8B6A6A0F5AB}" destId="{613BCBC1-16A1-4CE6-81E4-6ACD16F7B224}" srcOrd="4" destOrd="0" presId="urn:microsoft.com/office/officeart/2008/layout/VerticalCurvedList"/>
    <dgm:cxn modelId="{BF8E1461-A028-4518-8655-FA0BBD24B065}" type="presParOf" srcId="{613BCBC1-16A1-4CE6-81E4-6ACD16F7B224}" destId="{021C05BA-1A53-4880-A418-72846EE1FA95}" srcOrd="0" destOrd="0" presId="urn:microsoft.com/office/officeart/2008/layout/VerticalCurvedList"/>
    <dgm:cxn modelId="{6F08D4D3-2617-414C-80CD-F00ED4BBBC6A}" type="presParOf" srcId="{11C23CCE-7FBD-45E0-8489-D8B6A6A0F5AB}" destId="{72153DC9-1746-4877-9D49-9DBE04F98553}" srcOrd="5" destOrd="0" presId="urn:microsoft.com/office/officeart/2008/layout/VerticalCurvedList"/>
    <dgm:cxn modelId="{C081AD46-3251-435A-B191-0B71A3964FD0}" type="presParOf" srcId="{11C23CCE-7FBD-45E0-8489-D8B6A6A0F5AB}" destId="{5C7C1105-E379-46A7-A4EB-BE470A0DF44E}" srcOrd="6" destOrd="0" presId="urn:microsoft.com/office/officeart/2008/layout/VerticalCurvedList"/>
    <dgm:cxn modelId="{2917DC61-A1AA-4393-BFE0-619683ABA49A}" type="presParOf" srcId="{5C7C1105-E379-46A7-A4EB-BE470A0DF44E}" destId="{C27CAD8E-E907-430D-9A59-0CA00D1F0071}" srcOrd="0" destOrd="0" presId="urn:microsoft.com/office/officeart/2008/layout/VerticalCurvedList"/>
    <dgm:cxn modelId="{F40281C2-4CBA-4AFF-9CB6-2EA4EA808CFB}" type="presParOf" srcId="{11C23CCE-7FBD-45E0-8489-D8B6A6A0F5AB}" destId="{4ED4AE86-A8C6-45B5-B39F-9FC47F7A9EB5}" srcOrd="7" destOrd="0" presId="urn:microsoft.com/office/officeart/2008/layout/VerticalCurvedList"/>
    <dgm:cxn modelId="{2E19D775-8B7A-4C02-882B-802C8842CC92}" type="presParOf" srcId="{11C23CCE-7FBD-45E0-8489-D8B6A6A0F5AB}" destId="{95D1D2AE-7A66-4E77-A243-534058CB9B9E}" srcOrd="8" destOrd="0" presId="urn:microsoft.com/office/officeart/2008/layout/VerticalCurvedList"/>
    <dgm:cxn modelId="{58E16158-DAD5-4219-80DD-01EA4AAE66F3}" type="presParOf" srcId="{95D1D2AE-7A66-4E77-A243-534058CB9B9E}" destId="{C7282D8F-F382-4910-9B72-778345471EF6}" srcOrd="0" destOrd="0" presId="urn:microsoft.com/office/officeart/2008/layout/VerticalCurvedList"/>
    <dgm:cxn modelId="{E54BA4F8-06A9-4153-8CBC-35050A289AD6}" type="presParOf" srcId="{11C23CCE-7FBD-45E0-8489-D8B6A6A0F5AB}" destId="{366200B1-EA32-426B-BFE3-6EF0F0C15AA8}" srcOrd="9" destOrd="0" presId="urn:microsoft.com/office/officeart/2008/layout/VerticalCurvedList"/>
    <dgm:cxn modelId="{66C6CD0B-0602-40D9-83F7-9029CA4C8C3E}" type="presParOf" srcId="{11C23CCE-7FBD-45E0-8489-D8B6A6A0F5AB}" destId="{A72A406A-3578-4988-9ED1-C6965E404AA4}" srcOrd="10" destOrd="0" presId="urn:microsoft.com/office/officeart/2008/layout/VerticalCurvedList"/>
    <dgm:cxn modelId="{22011B08-4791-4E3E-9CB6-7CEF773B556E}" type="presParOf" srcId="{A72A406A-3578-4988-9ED1-C6965E404AA4}" destId="{9B3F591B-2EC3-450A-B1C3-FF08734AD83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8B83E-2D81-4885-8C97-6BFA4C45CF03}">
      <dsp:nvSpPr>
        <dsp:cNvPr id="0" name=""/>
        <dsp:cNvSpPr/>
      </dsp:nvSpPr>
      <dsp:spPr>
        <a:xfrm>
          <a:off x="0" y="412657"/>
          <a:ext cx="977648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2DFB2-931A-4AF3-92D1-E82F448B96AB}">
      <dsp:nvSpPr>
        <dsp:cNvPr id="0" name=""/>
        <dsp:cNvSpPr/>
      </dsp:nvSpPr>
      <dsp:spPr>
        <a:xfrm>
          <a:off x="468273" y="170130"/>
          <a:ext cx="6843538" cy="64944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669" tIns="0" rIns="25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Социальная карта 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976" y="201833"/>
        <a:ext cx="6780132" cy="586034"/>
      </dsp:txXfrm>
    </dsp:sp>
    <dsp:sp modelId="{A6B304ED-F330-4116-AD1D-67C6EE1590EE}">
      <dsp:nvSpPr>
        <dsp:cNvPr id="0" name=""/>
        <dsp:cNvSpPr/>
      </dsp:nvSpPr>
      <dsp:spPr>
        <a:xfrm>
          <a:off x="0" y="1410577"/>
          <a:ext cx="977648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BFA5A-926C-4105-B181-B81D5BFEFB0C}">
      <dsp:nvSpPr>
        <dsp:cNvPr id="0" name=""/>
        <dsp:cNvSpPr/>
      </dsp:nvSpPr>
      <dsp:spPr>
        <a:xfrm>
          <a:off x="488824" y="1085857"/>
          <a:ext cx="6843538" cy="6494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669" tIns="0" rIns="25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Карта оценки жизненной ситуации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527" y="1117560"/>
        <a:ext cx="6780132" cy="586034"/>
      </dsp:txXfrm>
    </dsp:sp>
    <dsp:sp modelId="{57E95287-93CA-4AB6-BB52-BD4C0EED3DF5}">
      <dsp:nvSpPr>
        <dsp:cNvPr id="0" name=""/>
        <dsp:cNvSpPr/>
      </dsp:nvSpPr>
      <dsp:spPr>
        <a:xfrm>
          <a:off x="0" y="2408497"/>
          <a:ext cx="977648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B7B50-BB5B-4705-B98E-C0A5074D8F4F}">
      <dsp:nvSpPr>
        <dsp:cNvPr id="0" name=""/>
        <dsp:cNvSpPr/>
      </dsp:nvSpPr>
      <dsp:spPr>
        <a:xfrm>
          <a:off x="488824" y="2083777"/>
          <a:ext cx="6843538" cy="64944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669" tIns="0" rIns="25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Карта сопровождения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527" y="2115480"/>
        <a:ext cx="6780132" cy="586034"/>
      </dsp:txXfrm>
    </dsp:sp>
    <dsp:sp modelId="{747792DB-A50F-4BA0-83D2-88E187231A8D}">
      <dsp:nvSpPr>
        <dsp:cNvPr id="0" name=""/>
        <dsp:cNvSpPr/>
      </dsp:nvSpPr>
      <dsp:spPr>
        <a:xfrm>
          <a:off x="0" y="3778409"/>
          <a:ext cx="977648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8EEF7-7F92-4219-B16F-4936590361BE}">
      <dsp:nvSpPr>
        <dsp:cNvPr id="0" name=""/>
        <dsp:cNvSpPr/>
      </dsp:nvSpPr>
      <dsp:spPr>
        <a:xfrm>
          <a:off x="488824" y="3081697"/>
          <a:ext cx="6843538" cy="102143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669" tIns="0" rIns="25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Аналитический журнал сопровождения выпускников</a:t>
          </a:r>
        </a:p>
      </dsp:txBody>
      <dsp:txXfrm>
        <a:off x="538686" y="3131559"/>
        <a:ext cx="6743814" cy="921708"/>
      </dsp:txXfrm>
    </dsp:sp>
    <dsp:sp modelId="{EF5BA03D-688B-4D43-84D4-487B3111467D}">
      <dsp:nvSpPr>
        <dsp:cNvPr id="0" name=""/>
        <dsp:cNvSpPr/>
      </dsp:nvSpPr>
      <dsp:spPr>
        <a:xfrm>
          <a:off x="0" y="4776329"/>
          <a:ext cx="977648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93220-172B-434D-B4DB-CBE372C4934D}">
      <dsp:nvSpPr>
        <dsp:cNvPr id="0" name=""/>
        <dsp:cNvSpPr/>
      </dsp:nvSpPr>
      <dsp:spPr>
        <a:xfrm>
          <a:off x="488824" y="4451609"/>
          <a:ext cx="6843538" cy="6494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669" tIns="0" rIns="25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Сводная карта оценки жизненной ситуации</a:t>
          </a:r>
          <a:r>
            <a:rPr lang="ru-RU" sz="2400" i="0" kern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</a:p>
      </dsp:txBody>
      <dsp:txXfrm>
        <a:off x="520527" y="4483312"/>
        <a:ext cx="678013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FB94CAB-D7D1-4EC9-82B5-90C37735567C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A34415F-0EB3-406D-AF6F-4E05DAF2C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4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DC7690C-1764-48FE-9430-732D63955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8475"/>
          </a:xfrm>
          <a:prstGeom prst="rect">
            <a:avLst/>
          </a:prstGeom>
        </p:spPr>
        <p:txBody>
          <a:bodyPr vert="horz" lIns="92014" tIns="46007" rIns="92014" bIns="460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733E90-CDA0-413F-B91D-6A5015A644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1"/>
            <a:ext cx="2944813" cy="498475"/>
          </a:xfrm>
          <a:prstGeom prst="rect">
            <a:avLst/>
          </a:prstGeom>
        </p:spPr>
        <p:txBody>
          <a:bodyPr vert="horz" lIns="92014" tIns="46007" rIns="92014" bIns="460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6487A6-52CB-44A9-98B6-FC1FF68EA4FA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9A4592A0-428C-4BF5-A409-44464B885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4" tIns="46007" rIns="92014" bIns="460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1C041087-A129-4711-9C18-ED3B493B8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76788"/>
            <a:ext cx="5435600" cy="3908425"/>
          </a:xfrm>
          <a:prstGeom prst="rect">
            <a:avLst/>
          </a:prstGeom>
        </p:spPr>
        <p:txBody>
          <a:bodyPr vert="horz" lIns="92014" tIns="46007" rIns="92014" bIns="4600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BD53D0-CFAF-4F5A-849A-5D74532362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4813" cy="498475"/>
          </a:xfrm>
          <a:prstGeom prst="rect">
            <a:avLst/>
          </a:prstGeom>
        </p:spPr>
        <p:txBody>
          <a:bodyPr vert="horz" lIns="92014" tIns="46007" rIns="92014" bIns="460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D1D312-16FD-4AA7-8BB1-4EF67ADB5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4"/>
            <a:ext cx="2944813" cy="498475"/>
          </a:xfrm>
          <a:prstGeom prst="rect">
            <a:avLst/>
          </a:prstGeom>
        </p:spPr>
        <p:txBody>
          <a:bodyPr vert="horz" wrap="square" lIns="92014" tIns="46007" rIns="92014" bIns="460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11E091D-E54D-4526-85F8-5CDB58FBAE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39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34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9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73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36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6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75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030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470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3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3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60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88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821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34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20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36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091D-E54D-4526-85F8-5CDB58FBAEE3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3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AE241-5E7F-4A0E-B232-B8FA1D80629D}" type="datetime1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B9A-7B1E-404C-BA74-2C671A48A12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69CEE-2DC2-4335-904F-D8868E4438E5}" type="datetime1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2C3F-27CD-4126-BD09-2ED9AA1865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488458-ACBB-4C6C-943A-ED95BFFB03AC}" type="datetime1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CCC7-2F71-4A0C-A9E0-C7E36A2D3AE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06F28-9C5B-417B-96DB-7BA0E891C256}" type="datetime1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04D5A-A784-4802-9DE2-85DD39FB9A5A}" type="datetime1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4434-98C3-4EF6-936A-B99CF244FE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1735E-6C9A-4828-BF37-F5665FB2DCC3}" type="datetime1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DFE-02DC-476E-8549-7896E2C2996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3477C-1CEC-4B24-A54E-69DEC899D1A7}" type="datetime1">
              <a:rPr lang="ru-RU" smtClean="0"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B11-3716-4206-B0AF-CA2E89A349D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EA859-7A77-4645-B0C7-4D8F095F2D9B}" type="datetime1">
              <a:rPr lang="ru-RU" smtClean="0"/>
              <a:t>23.10.2020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3C21-0250-4881-97B3-D8587B0577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94AA-42CF-4EB8-885A-4878E9A4D002}" type="datetime1">
              <a:rPr lang="ru-RU" smtClean="0"/>
              <a:t>23.10.2020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CA5F-2D27-418D-9742-5DAB45CA7B7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87D28-3A22-4A45-9886-754EC295652D}" type="datetime1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003-44C1-468C-B52A-6F04838BFB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E7843-356F-4968-8D7C-ABF22C8F66CA}" type="datetime1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B11-3716-4206-B0AF-CA2E89A349D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791413B-05AF-4B3E-9232-DAA68B15ACE5}" type="datetime1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94FB11-3716-4206-B0AF-CA2E89A349D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xmlns="" id="{2DCE19E2-5B6D-4DD3-9C75-2E016E5B7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3" y="46038"/>
            <a:ext cx="909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b="1" dirty="0">
              <a:latin typeface="Arial Unicode MS" pitchFamily="34" charset="-128"/>
              <a:ea typeface="Arial Unicode MS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Правительство Белгородской области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CCC934-14DA-4957-9814-CA6F527CD9BD}"/>
              </a:ext>
            </a:extLst>
          </p:cNvPr>
          <p:cNvSpPr txBox="1"/>
          <p:nvPr/>
        </p:nvSpPr>
        <p:spPr>
          <a:xfrm>
            <a:off x="1909634" y="2524539"/>
            <a:ext cx="8069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Опыт работы Белгородской области по постинтернатному сопровождению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76" name="Рисунок 5" descr="Герб.gif">
            <a:extLst>
              <a:ext uri="{FF2B5EF4-FFF2-40B4-BE49-F238E27FC236}">
                <a16:creationId xmlns:a16="http://schemas.microsoft.com/office/drawing/2014/main" xmlns="" id="{37B81CAC-275D-42FB-9034-97AF7609F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7" y="329356"/>
            <a:ext cx="16303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5941180-CE18-44E1-A3D5-5CF2A7724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360" y="4892040"/>
            <a:ext cx="364633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Савина Елена Николаевна, </a:t>
            </a:r>
            <a:r>
              <a:rPr lang="ru-RU" altLang="ru-RU" sz="17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социальной защиты населения Белгородской области - начальник юридического отдела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F8878423-EF4A-48F4-BCE9-E9DAA085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091" y="6192079"/>
            <a:ext cx="6972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Белгород, 2020 год</a:t>
            </a:r>
          </a:p>
        </p:txBody>
      </p:sp>
      <p:pic>
        <p:nvPicPr>
          <p:cNvPr id="3079" name="Рисунок 9">
            <a:extLst>
              <a:ext uri="{FF2B5EF4-FFF2-40B4-BE49-F238E27FC236}">
                <a16:creationId xmlns:a16="http://schemas.microsoft.com/office/drawing/2014/main" xmlns="" id="{9B7C70E0-07FB-4AB4-92C4-C46CEDE2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24213" r="11832" b="-266"/>
          <a:stretch>
            <a:fillRect/>
          </a:stretch>
        </p:blipFill>
        <p:spPr bwMode="auto">
          <a:xfrm>
            <a:off x="9243391" y="309588"/>
            <a:ext cx="2504913" cy="22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9616440" cy="701040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МуСС</a:t>
            </a:r>
            <a:endPara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1947545" y="1824039"/>
            <a:ext cx="9601200" cy="203168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278129" y="1824039"/>
            <a:ext cx="2989581" cy="1685439"/>
          </a:xfrm>
          <a:prstGeom prst="roundRect">
            <a:avLst>
              <a:gd name="adj" fmla="val 11921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gradFill>
              <a:gsLst>
                <a:gs pos="58452">
                  <a:srgbClr val="C4CDED"/>
                </a:gs>
                <a:gs pos="4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КООРДИНАТОР</a:t>
            </a:r>
            <a:r>
              <a:rPr lang="ru-RU" sz="2400" dirty="0"/>
              <a:t> </a:t>
            </a:r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486832" y="1894055"/>
            <a:ext cx="810683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gray">
          <a:xfrm>
            <a:off x="3489960" y="1824039"/>
            <a:ext cx="78333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руководство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МуСС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взаимодействует с региональным центром;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аналитическую деятельность;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корректирует и синхронизирует работу специалистов служб сопровождения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gray">
          <a:xfrm>
            <a:off x="1947545" y="4022122"/>
            <a:ext cx="9601200" cy="22961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gray">
          <a:xfrm>
            <a:off x="230505" y="4180862"/>
            <a:ext cx="3084830" cy="1640818"/>
          </a:xfrm>
          <a:prstGeom prst="roundRect">
            <a:avLst>
              <a:gd name="adj" fmla="val 11921"/>
            </a:avLst>
          </a:prstGeom>
          <a:gradFill rotWithShape="1">
            <a:gsLst>
              <a:gs pos="8500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СПЕЦИАЛИСТЫ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gray">
          <a:xfrm>
            <a:off x="3288452" y="4570254"/>
            <a:ext cx="80348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обеспечивают планомерность и непрерывность деятельности;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осуществляют совместную с выпускником деятельность, направленную на разрешение его жизненной ситуации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5" name="Freeform 17"/>
          <p:cNvSpPr>
            <a:spLocks/>
          </p:cNvSpPr>
          <p:nvPr/>
        </p:nvSpPr>
        <p:spPr bwMode="gray">
          <a:xfrm>
            <a:off x="294851" y="4274186"/>
            <a:ext cx="810683" cy="5921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510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DDF90BF-2114-4835-AC8B-0517EDF9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DFE-02DC-476E-8549-7896E2C2996F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0123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32B1EB93-39DF-4B97-A2C0-E7D4C314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43" y="303143"/>
            <a:ext cx="7872669" cy="98908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Организации для детей-сирот – важнейшее звено системы </a:t>
            </a:r>
            <a:r>
              <a:rPr lang="ru-RU" alt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постинтернатного</a:t>
            </a:r>
            <a:r>
              <a:rPr lang="ru-RU" alt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сопровождения выпускников Белгородской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A705F5-535C-449A-AB80-E8D6D1D3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60" y="4141324"/>
            <a:ext cx="4247658" cy="246102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25D74D-175D-46F4-91D4-38CA5DF1E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3" y="4647587"/>
            <a:ext cx="3417247" cy="246401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1E3BDC-16C4-4362-91D2-A72332DBE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50" y="3430044"/>
            <a:ext cx="4736832" cy="20118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201F1F2-D380-4101-B8E8-1CF6B5106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3" y="2286000"/>
            <a:ext cx="4247658" cy="424897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45CF541-5D9E-4ACC-B161-DA5CCE9AB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6" y="1831869"/>
            <a:ext cx="3657973" cy="227607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323D522-6232-4583-AA7D-EA485D31FE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71703" y="255656"/>
            <a:ext cx="4156646" cy="25560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38AE22-5C21-4D90-849F-C66A0C6C4B3F}"/>
              </a:ext>
            </a:extLst>
          </p:cNvPr>
          <p:cNvSpPr/>
          <p:nvPr/>
        </p:nvSpPr>
        <p:spPr>
          <a:xfrm>
            <a:off x="402535" y="1292225"/>
            <a:ext cx="6271591" cy="265303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обучение навыкам самообслуживания и подготовка к самостоятельной жизни по принципам семейного воспитания;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открытая социальная среда (обучение в дошкольных образовательных учреждениях, образовательных  учреждениях, учреждениях дополнительного образования и т.д.);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гостевой режим, наставничество, крестные родители – изучение ребенком реальной модели семьи, получение реального опыта общения в семье;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трудоустройство воспитанников старше 14 лет в каникулярный период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0DD85F-7821-4AA5-A2B4-EA57B6FE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75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8916988" y="3219450"/>
            <a:ext cx="2601912" cy="1751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sz="31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688" y="274638"/>
            <a:ext cx="11318875" cy="8223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6" name="Заголовок 2"/>
          <p:cNvSpPr>
            <a:spLocks noGrp="1"/>
          </p:cNvSpPr>
          <p:nvPr>
            <p:ph type="title"/>
          </p:nvPr>
        </p:nvSpPr>
        <p:spPr>
          <a:xfrm>
            <a:off x="911226" y="274638"/>
            <a:ext cx="10343586" cy="1325562"/>
          </a:xfrm>
          <a:effectLst/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>
                <a:gradFill>
                  <a:gsLst>
                    <a:gs pos="49000">
                      <a:schemeClr val="tx1"/>
                    </a:gs>
                    <a:gs pos="74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ГБУ «Центр подготовки и </a:t>
            </a:r>
            <a:r>
              <a:rPr lang="ru-RU" altLang="ru-RU" sz="2400" dirty="0" err="1">
                <a:gradFill>
                  <a:gsLst>
                    <a:gs pos="49000">
                      <a:schemeClr val="tx1"/>
                    </a:gs>
                    <a:gs pos="74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altLang="ru-RU" sz="2400" dirty="0">
                <a:gradFill>
                  <a:gsLst>
                    <a:gs pos="49000">
                      <a:schemeClr val="tx1"/>
                    </a:gs>
                    <a:gs pos="74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выпускников «Расправь крылья»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888" y="2974975"/>
            <a:ext cx="2265362" cy="13573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8" name="TextBox 6"/>
          <p:cNvSpPr txBox="1">
            <a:spLocks noChangeArrowheads="1"/>
          </p:cNvSpPr>
          <p:nvPr/>
        </p:nvSpPr>
        <p:spPr bwMode="auto">
          <a:xfrm>
            <a:off x="186531" y="3053556"/>
            <a:ext cx="2124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подготовку </a:t>
            </a:r>
          </a:p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поддержку специалистов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5394" y="2951161"/>
            <a:ext cx="2668587" cy="13557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3799551" y="3053556"/>
            <a:ext cx="2657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условия для обмена информацией, тиражирует успешный опыт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54479" y="4479290"/>
            <a:ext cx="3065463" cy="16144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методическую и информационную поддержку специалистов сопровождения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43850" y="2951163"/>
            <a:ext cx="2274094" cy="13557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6" name="TextBox 18"/>
          <p:cNvSpPr txBox="1">
            <a:spLocks noChangeArrowheads="1"/>
          </p:cNvSpPr>
          <p:nvPr/>
        </p:nvSpPr>
        <p:spPr bwMode="auto">
          <a:xfrm>
            <a:off x="7910513" y="3104832"/>
            <a:ext cx="23074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межведомственное взаимодействие</a:t>
            </a:r>
          </a:p>
        </p:txBody>
      </p:sp>
      <p:pic>
        <p:nvPicPr>
          <p:cNvPr id="7187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14" y="1219994"/>
            <a:ext cx="517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38" y="1206500"/>
            <a:ext cx="5238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85131" y="4518025"/>
            <a:ext cx="3065463" cy="16144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Аккумулирует информацию сопровождения в муниципальных службах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86838" y="4479290"/>
            <a:ext cx="3065463" cy="16144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</a:t>
            </a:r>
          </a:p>
          <a:p>
            <a:pPr lvl="0"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проводит областные мероприятия </a:t>
            </a:r>
          </a:p>
          <a:p>
            <a:pPr lvl="0"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выпускников</a:t>
            </a:r>
          </a:p>
        </p:txBody>
      </p:sp>
      <p:pic>
        <p:nvPicPr>
          <p:cNvPr id="3" name="Рисунок 21">
            <a:extLst>
              <a:ext uri="{FF2B5EF4-FFF2-40B4-BE49-F238E27FC236}">
                <a16:creationId xmlns:a16="http://schemas.microsoft.com/office/drawing/2014/main" xmlns="" id="{C3E0CBDC-62E8-4722-8BCC-CB55616CD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41" y="1206500"/>
            <a:ext cx="5238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9">
            <a:extLst>
              <a:ext uri="{FF2B5EF4-FFF2-40B4-BE49-F238E27FC236}">
                <a16:creationId xmlns:a16="http://schemas.microsoft.com/office/drawing/2014/main" xmlns="" id="{BBC36CE8-F102-41EB-BD7E-70F88751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69" y="1208160"/>
            <a:ext cx="517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27CCFCFC-FE68-41E8-9AF4-31ED1471B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60" y="1206500"/>
            <a:ext cx="5238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9">
            <a:extLst>
              <a:ext uri="{FF2B5EF4-FFF2-40B4-BE49-F238E27FC236}">
                <a16:creationId xmlns:a16="http://schemas.microsoft.com/office/drawing/2014/main" xmlns="" id="{A59B0852-2E71-4E2C-B8FC-AF0DB907C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7" y="1237456"/>
            <a:ext cx="517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2A520F-087B-4609-BDD7-A2C725EC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98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AutoShape 3"/>
          <p:cNvSpPr>
            <a:spLocks noChangeArrowheads="1"/>
          </p:cNvSpPr>
          <p:nvPr/>
        </p:nvSpPr>
        <p:spPr bwMode="gray">
          <a:xfrm rot="10800000">
            <a:off x="2408765" y="2438960"/>
            <a:ext cx="7374467" cy="274320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2036" name="AutoShape 4"/>
          <p:cNvSpPr>
            <a:spLocks noChangeArrowheads="1"/>
          </p:cNvSpPr>
          <p:nvPr/>
        </p:nvSpPr>
        <p:spPr bwMode="gray">
          <a:xfrm>
            <a:off x="3532068" y="1699256"/>
            <a:ext cx="5128675" cy="25298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ГБУ «Центр подготовки и </a:t>
            </a:r>
          </a:p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постинтернатного сопровождения </a:t>
            </a:r>
          </a:p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выпускников «Расправь крылья»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xmlns="" id="{F38E9A16-3F3B-4B94-974B-303338D27E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23022" y="926626"/>
            <a:ext cx="2758440" cy="2037550"/>
          </a:xfrm>
          <a:prstGeom prst="roundRect">
            <a:avLst>
              <a:gd name="adj" fmla="val 11921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4784">
                  <a:srgbClr val="E6EAF7"/>
                </a:gs>
                <a:gs pos="66000">
                  <a:schemeClr val="accent1">
                    <a:lumMod val="45000"/>
                    <a:lumOff val="55000"/>
                  </a:schemeClr>
                </a:gs>
                <a:gs pos="6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xmlns="" id="{B105A820-BBA8-49BC-963E-B070209A26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6947" y="4564259"/>
            <a:ext cx="2865121" cy="176034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гостиница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проживания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13">
            <a:extLst>
              <a:ext uri="{FF2B5EF4-FFF2-40B4-BE49-F238E27FC236}">
                <a16:creationId xmlns:a16="http://schemas.microsoft.com/office/drawing/2014/main" xmlns="" id="{13C2101B-55BB-49F9-91F5-0E753CB1CC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15401" y="4564259"/>
            <a:ext cx="2758440" cy="176034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</a:t>
            </a:r>
          </a:p>
          <a:p>
            <a:pPr algn="ctr" eaLnBrk="0" hangingPunct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отдел</a:t>
            </a:r>
            <a:endParaRPr lang="en-US" altLang="ru-RU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xmlns="" id="{C458794F-D18A-4B78-B914-DC6FCA55AC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3859" y="975012"/>
            <a:ext cx="2865120" cy="1940777"/>
          </a:xfrm>
          <a:prstGeom prst="roundRect">
            <a:avLst>
              <a:gd name="adj" fmla="val 1192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 организации 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ресурсно-методическому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сопровождения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в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районах 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городских округах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1CC023-64A6-477C-A7F8-2913F963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3C21-0250-4881-97B3-D8587B057794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64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83A230-3ABC-40D9-8BEC-930FE187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743" y="273877"/>
            <a:ext cx="8596312" cy="1320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Единая документация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A15C929-AA0C-492B-9858-3F98DA6BA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012592"/>
              </p:ext>
            </p:extLst>
          </p:nvPr>
        </p:nvGraphicFramePr>
        <p:xfrm>
          <a:off x="446673" y="1065655"/>
          <a:ext cx="97764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Рисунок 4">
            <a:extLst>
              <a:ext uri="{FF2B5EF4-FFF2-40B4-BE49-F238E27FC236}">
                <a16:creationId xmlns:a16="http://schemas.microsoft.com/office/drawing/2014/main" xmlns="" id="{20928DF2-9B02-46CF-B152-6B83A7FC45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30" y="934277"/>
            <a:ext cx="5155096" cy="5923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881A164-F8DE-412A-A64D-4939F026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89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DA8BA27A-F294-4D37-8729-25B3B4AE5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571087"/>
              </p:ext>
            </p:extLst>
          </p:nvPr>
        </p:nvGraphicFramePr>
        <p:xfrm>
          <a:off x="0" y="1551689"/>
          <a:ext cx="9451546" cy="462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Рисунок 8">
            <a:extLst>
              <a:ext uri="{FF2B5EF4-FFF2-40B4-BE49-F238E27FC236}">
                <a16:creationId xmlns:a16="http://schemas.microsoft.com/office/drawing/2014/main" xmlns="" id="{391E6914-FFB1-4CA9-AD06-5900B5D94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6" y="3471864"/>
            <a:ext cx="4087537" cy="31924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3">
            <a:extLst>
              <a:ext uri="{FF2B5EF4-FFF2-40B4-BE49-F238E27FC236}">
                <a16:creationId xmlns:a16="http://schemas.microsoft.com/office/drawing/2014/main" xmlns="" id="{A9563756-2CE2-4450-8BE0-EA249C75A3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/>
          <a:stretch>
            <a:fillRect/>
          </a:stretch>
        </p:blipFill>
        <p:spPr bwMode="auto">
          <a:xfrm>
            <a:off x="6927574" y="930275"/>
            <a:ext cx="4267476" cy="25415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C1CB52C0-02CE-46ED-9F3F-161FA549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01" y="157903"/>
            <a:ext cx="1145329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системы сопровождения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3E31A60-D3D7-408E-B9A3-7FD87ACF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5A43CE-E1ED-44A6-9533-CE7D74FE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19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FA981F-CDC8-4D0A-94DB-0D94DBA6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23" y="294482"/>
            <a:ext cx="9144899" cy="2180361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Межрегиональный семинар-практикум </a:t>
            </a:r>
            <a:b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«Летняя профессиональная школа» </a:t>
            </a:r>
            <a:b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совместно с БФ социальной помощи детям </a:t>
            </a:r>
            <a:b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«Расправь крылья»</a:t>
            </a:r>
            <a:b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876F9E-CE00-4916-BB95-6E8517BC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1" y="2601912"/>
            <a:ext cx="4268857" cy="382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Объект 2">
            <a:extLst>
              <a:ext uri="{FF2B5EF4-FFF2-40B4-BE49-F238E27FC236}">
                <a16:creationId xmlns:a16="http://schemas.microsoft.com/office/drawing/2014/main" xmlns="" id="{D1F84E02-0D84-4805-A9B0-51BF24D1C7C8}"/>
              </a:ext>
            </a:extLst>
          </p:cNvPr>
          <p:cNvSpPr txBox="1">
            <a:spLocks/>
          </p:cNvSpPr>
          <p:nvPr/>
        </p:nvSpPr>
        <p:spPr bwMode="auto">
          <a:xfrm>
            <a:off x="8013700" y="6573838"/>
            <a:ext cx="1125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endParaRPr lang="ru-RU" altLang="ru-RU" sz="180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0D6483F-1746-4F4C-A9A0-B27ECA7C2A8E}"/>
              </a:ext>
            </a:extLst>
          </p:cNvPr>
          <p:cNvSpPr/>
          <p:nvPr/>
        </p:nvSpPr>
        <p:spPr>
          <a:xfrm>
            <a:off x="4828252" y="2601912"/>
            <a:ext cx="7017440" cy="382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взаимодействия элементов системы сопровождения;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проблем системы  сопровождения и поиск их решения;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тематических  игр для выпускников;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 мероприятий по повышению финансовой грамотности выпускников;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опытом</a:t>
            </a:r>
          </a:p>
        </p:txBody>
      </p:sp>
      <p:pic>
        <p:nvPicPr>
          <p:cNvPr id="9222" name="Picture 7" descr="site-logo">
            <a:extLst>
              <a:ext uri="{FF2B5EF4-FFF2-40B4-BE49-F238E27FC236}">
                <a16:creationId xmlns:a16="http://schemas.microsoft.com/office/drawing/2014/main" xmlns="" id="{9BFA0581-7726-4FC0-B59E-58BEE20E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02" y="294482"/>
            <a:ext cx="2187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4C0C6FD-78B9-4102-ADF5-6B3412CC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60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4BEBB-D465-4796-90D3-F58E012C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286" y="416442"/>
            <a:ext cx="4035287" cy="185961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СтартБатл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889273-E9C8-4D3F-9D5C-CFA7C7F11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95" y="416442"/>
            <a:ext cx="3918571" cy="305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2E5F77-4101-49F2-9806-4977A1504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857" y="3547529"/>
            <a:ext cx="4035286" cy="290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9A9A7F-5E04-4847-94DE-303305170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93" t="21129"/>
          <a:stretch/>
        </p:blipFill>
        <p:spPr>
          <a:xfrm>
            <a:off x="391492" y="3513483"/>
            <a:ext cx="3748156" cy="290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71AF22-D120-4239-BDB6-56FBCE5788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63"/>
          <a:stretch/>
        </p:blipFill>
        <p:spPr>
          <a:xfrm>
            <a:off x="7385879" y="563287"/>
            <a:ext cx="4347264" cy="256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CC1AF01-FCCF-4DDF-A6D6-F2C7A312B583}"/>
              </a:ext>
            </a:extLst>
          </p:cNvPr>
          <p:cNvSpPr/>
          <p:nvPr/>
        </p:nvSpPr>
        <p:spPr>
          <a:xfrm>
            <a:off x="3269673" y="2369127"/>
            <a:ext cx="5486399" cy="2382982"/>
          </a:xfrm>
          <a:prstGeom prst="ellipse">
            <a:avLst/>
          </a:prstGeom>
          <a:solidFill>
            <a:schemeClr val="tx2">
              <a:lumMod val="40000"/>
              <a:lumOff val="60000"/>
              <a:alpha val="76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готовности воспитанников к самостоятельной жизни после выпуска и содействия адаптации их в обществе с использованием практико-ориентированного подхода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E0574D-FF49-4CF3-BAA7-51BA05D1DAB8}"/>
              </a:ext>
            </a:extLst>
          </p:cNvPr>
          <p:cNvSpPr txBox="1"/>
          <p:nvPr/>
        </p:nvSpPr>
        <p:spPr>
          <a:xfrm>
            <a:off x="4494143" y="5296590"/>
            <a:ext cx="312917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2014 года ежегодно совместно с              БФ социальной помощи детям «Расправь крылья»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17A7B3-BBA7-4C7E-B223-C2BF8C88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84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https://avatars.mds.yandex.net/get-zen_doc/1899873/pub_5d47ea251e8e3f00adc9c6c3_5d47ef198da1ce00af966c29/scale_1200">
            <a:extLst>
              <a:ext uri="{FF2B5EF4-FFF2-40B4-BE49-F238E27FC236}">
                <a16:creationId xmlns:a16="http://schemas.microsoft.com/office/drawing/2014/main" xmlns="" id="{8E0C0C17-DC1D-4489-B463-DE2E4CAB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" y="305040"/>
            <a:ext cx="10556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5EC514-2099-44B6-A497-E0CAF6B76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96" y="1505370"/>
            <a:ext cx="4139884" cy="2790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65FA0B-2368-4EC3-9F4C-2B3CDF04B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43" y="4564281"/>
            <a:ext cx="3083879" cy="21282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BB7002-DB8F-43D1-B01B-FA2F215A6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888" y="4109820"/>
            <a:ext cx="3315652" cy="250433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54" y="1721508"/>
            <a:ext cx="4382475" cy="273620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5" y="4446287"/>
            <a:ext cx="3711293" cy="23642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8F025B7-5AD7-49D4-BBF0-F5E038816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4148" y="1783945"/>
            <a:ext cx="2946392" cy="267376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635000"/>
          </a:effec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F5A53FF4-EBDF-4140-927F-9137C2404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03" y="271490"/>
            <a:ext cx="114532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Всероссийской общественной организации «Содружество выпускников детских домов «Дети всей страны»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EA38B5E-9C95-4E87-BF35-2B138614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02DAB962-57A4-4B88-96C4-7EF661F92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048" y="1209415"/>
            <a:ext cx="4711148" cy="21082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региональной системы </a:t>
            </a:r>
            <a:r>
              <a:rPr lang="ru-RU" alt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alt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Белгородской области, направленной на оказание помощи детям-сиротам, детям, оставшимся без попечения родителей, попавшим в трудную жизненную ситуацию </a:t>
            </a:r>
            <a:endParaRPr lang="en-US" alt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29" name="Group 5">
            <a:extLst>
              <a:ext uri="{FF2B5EF4-FFF2-40B4-BE49-F238E27FC236}">
                <a16:creationId xmlns:a16="http://schemas.microsoft.com/office/drawing/2014/main" xmlns="" id="{3FBE2988-AFD1-414D-8E29-EE33CFC64ED7}"/>
              </a:ext>
            </a:extLst>
          </p:cNvPr>
          <p:cNvGrpSpPr>
            <a:grpSpLocks/>
          </p:cNvGrpSpPr>
          <p:nvPr/>
        </p:nvGrpSpPr>
        <p:grpSpPr bwMode="auto">
          <a:xfrm>
            <a:off x="2837622" y="3723053"/>
            <a:ext cx="3164850" cy="2738968"/>
            <a:chOff x="862" y="713"/>
            <a:chExt cx="3780" cy="3490"/>
          </a:xfrm>
        </p:grpSpPr>
        <p:grpSp>
          <p:nvGrpSpPr>
            <p:cNvPr id="26630" name="Group 6">
              <a:extLst>
                <a:ext uri="{FF2B5EF4-FFF2-40B4-BE49-F238E27FC236}">
                  <a16:creationId xmlns:a16="http://schemas.microsoft.com/office/drawing/2014/main" xmlns="" id="{685B913C-DE13-4247-B243-A1DF47EBF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6631" name="Freeform 7">
                <a:extLst>
                  <a:ext uri="{FF2B5EF4-FFF2-40B4-BE49-F238E27FC236}">
                    <a16:creationId xmlns:a16="http://schemas.microsoft.com/office/drawing/2014/main" xmlns="" id="{2E6B7F96-360A-426A-9E19-C814BD3E29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2" name="Freeform 8">
                <a:extLst>
                  <a:ext uri="{FF2B5EF4-FFF2-40B4-BE49-F238E27FC236}">
                    <a16:creationId xmlns:a16="http://schemas.microsoft.com/office/drawing/2014/main" xmlns="" id="{322890AA-4AA4-4B9C-8284-69F0AA6223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3" name="Freeform 9">
                <a:extLst>
                  <a:ext uri="{FF2B5EF4-FFF2-40B4-BE49-F238E27FC236}">
                    <a16:creationId xmlns:a16="http://schemas.microsoft.com/office/drawing/2014/main" xmlns="" id="{1AC31AEE-2146-4DB0-B156-7F0D0E1F60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4" name="Group 10">
              <a:extLst>
                <a:ext uri="{FF2B5EF4-FFF2-40B4-BE49-F238E27FC236}">
                  <a16:creationId xmlns:a16="http://schemas.microsoft.com/office/drawing/2014/main" xmlns="" id="{DF0F255D-DD1F-411F-A17E-3F3AA4E3D4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6635" name="Freeform 11">
                <a:extLst>
                  <a:ext uri="{FF2B5EF4-FFF2-40B4-BE49-F238E27FC236}">
                    <a16:creationId xmlns:a16="http://schemas.microsoft.com/office/drawing/2014/main" xmlns="" id="{36E42F5E-4E7C-4752-99C9-A63172DDFE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6" name="Freeform 12">
                <a:extLst>
                  <a:ext uri="{FF2B5EF4-FFF2-40B4-BE49-F238E27FC236}">
                    <a16:creationId xmlns:a16="http://schemas.microsoft.com/office/drawing/2014/main" xmlns="" id="{67B20D20-FC33-42C7-9122-003FDEB781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7" name="Freeform 13">
                <a:extLst>
                  <a:ext uri="{FF2B5EF4-FFF2-40B4-BE49-F238E27FC236}">
                    <a16:creationId xmlns:a16="http://schemas.microsoft.com/office/drawing/2014/main" xmlns="" id="{DFB1C14A-B57A-44F3-8D71-62B0F00AF3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8" name="Group 14">
              <a:extLst>
                <a:ext uri="{FF2B5EF4-FFF2-40B4-BE49-F238E27FC236}">
                  <a16:creationId xmlns:a16="http://schemas.microsoft.com/office/drawing/2014/main" xmlns="" id="{E5DEF109-43F2-4C3E-90EA-AFE2B706E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6639" name="Freeform 15">
                <a:extLst>
                  <a:ext uri="{FF2B5EF4-FFF2-40B4-BE49-F238E27FC236}">
                    <a16:creationId xmlns:a16="http://schemas.microsoft.com/office/drawing/2014/main" xmlns="" id="{9405B1C6-0B23-4872-AA1C-80724ECF87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0" name="Freeform 16">
                <a:extLst>
                  <a:ext uri="{FF2B5EF4-FFF2-40B4-BE49-F238E27FC236}">
                    <a16:creationId xmlns:a16="http://schemas.microsoft.com/office/drawing/2014/main" xmlns="" id="{C8BE137E-8060-4356-B5FF-3AF53D2B2C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1" name="Freeform 17">
                <a:extLst>
                  <a:ext uri="{FF2B5EF4-FFF2-40B4-BE49-F238E27FC236}">
                    <a16:creationId xmlns:a16="http://schemas.microsoft.com/office/drawing/2014/main" xmlns="" id="{2C4FC999-620C-41D8-A1C6-973ACCD0DF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42" name="Group 18">
              <a:extLst>
                <a:ext uri="{FF2B5EF4-FFF2-40B4-BE49-F238E27FC236}">
                  <a16:creationId xmlns:a16="http://schemas.microsoft.com/office/drawing/2014/main" xmlns="" id="{B7D2851F-23A7-4265-887F-BFC618A4B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6643" name="Freeform 19">
                <a:extLst>
                  <a:ext uri="{FF2B5EF4-FFF2-40B4-BE49-F238E27FC236}">
                    <a16:creationId xmlns:a16="http://schemas.microsoft.com/office/drawing/2014/main" xmlns="" id="{E587D841-F046-4F83-837C-330C5D70B2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Freeform 20">
                <a:extLst>
                  <a:ext uri="{FF2B5EF4-FFF2-40B4-BE49-F238E27FC236}">
                    <a16:creationId xmlns:a16="http://schemas.microsoft.com/office/drawing/2014/main" xmlns="" id="{985479B7-FFF0-4EB0-8847-5B8A9A6340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Freeform 21">
                <a:extLst>
                  <a:ext uri="{FF2B5EF4-FFF2-40B4-BE49-F238E27FC236}">
                    <a16:creationId xmlns:a16="http://schemas.microsoft.com/office/drawing/2014/main" xmlns="" id="{BB483228-75C1-4545-94E8-8119794C18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646" name="AutoShape 22">
            <a:extLst>
              <a:ext uri="{FF2B5EF4-FFF2-40B4-BE49-F238E27FC236}">
                <a16:creationId xmlns:a16="http://schemas.microsoft.com/office/drawing/2014/main" xmlns="" id="{A9FF07F3-FD89-4C66-BE19-67E306141CD0}"/>
              </a:ext>
            </a:extLst>
          </p:cNvPr>
          <p:cNvSpPr>
            <a:spLocks/>
          </p:cNvSpPr>
          <p:nvPr/>
        </p:nvSpPr>
        <p:spPr bwMode="blackWhite">
          <a:xfrm>
            <a:off x="6670676" y="2126972"/>
            <a:ext cx="5141980" cy="1033670"/>
          </a:xfrm>
          <a:prstGeom prst="callout2">
            <a:avLst>
              <a:gd name="adj1" fmla="val 10713"/>
              <a:gd name="adj2" fmla="val -2083"/>
              <a:gd name="adj3" fmla="val 10713"/>
              <a:gd name="adj4" fmla="val -14625"/>
              <a:gd name="adj5" fmla="val 211014"/>
              <a:gd name="adj6" fmla="val -2790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>
            <a:outerShdw dist="35921" dir="2700000" algn="ctr" rotWithShape="0">
              <a:schemeClr val="bg2"/>
            </a:outerShdw>
            <a:softEdge rad="76200"/>
          </a:effectLst>
        </p:spPr>
        <p:txBody>
          <a:bodyPr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адаптации и социализации в обществе</a:t>
            </a:r>
          </a:p>
          <a:p>
            <a:pPr algn="ctr"/>
            <a:endParaRPr lang="ru-RU" altLang="ru-RU" dirty="0"/>
          </a:p>
        </p:txBody>
      </p:sp>
      <p:sp>
        <p:nvSpPr>
          <p:cNvPr id="26647" name="AutoShape 23">
            <a:extLst>
              <a:ext uri="{FF2B5EF4-FFF2-40B4-BE49-F238E27FC236}">
                <a16:creationId xmlns:a16="http://schemas.microsoft.com/office/drawing/2014/main" xmlns="" id="{30B3C618-1596-4931-95E5-ED4C5B733837}"/>
              </a:ext>
            </a:extLst>
          </p:cNvPr>
          <p:cNvSpPr>
            <a:spLocks/>
          </p:cNvSpPr>
          <p:nvPr/>
        </p:nvSpPr>
        <p:spPr bwMode="blackWhite">
          <a:xfrm>
            <a:off x="6695118" y="3170968"/>
            <a:ext cx="5138175" cy="1033670"/>
          </a:xfrm>
          <a:prstGeom prst="callout2">
            <a:avLst>
              <a:gd name="adj1" fmla="val -49366"/>
              <a:gd name="adj2" fmla="val -1269"/>
              <a:gd name="adj3" fmla="val -2251"/>
              <a:gd name="adj4" fmla="val -14634"/>
              <a:gd name="adj5" fmla="val 139245"/>
              <a:gd name="adj6" fmla="val -26065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навыков самостоятельной жизни</a:t>
            </a:r>
          </a:p>
        </p:txBody>
      </p:sp>
      <p:sp>
        <p:nvSpPr>
          <p:cNvPr id="26648" name="AutoShape 24">
            <a:extLst>
              <a:ext uri="{FF2B5EF4-FFF2-40B4-BE49-F238E27FC236}">
                <a16:creationId xmlns:a16="http://schemas.microsoft.com/office/drawing/2014/main" xmlns="" id="{EBC61F43-5889-41FE-B1C9-231D8748F842}"/>
              </a:ext>
            </a:extLst>
          </p:cNvPr>
          <p:cNvSpPr>
            <a:spLocks/>
          </p:cNvSpPr>
          <p:nvPr/>
        </p:nvSpPr>
        <p:spPr bwMode="blackWhite">
          <a:xfrm>
            <a:off x="6691313" y="5254739"/>
            <a:ext cx="5141980" cy="1126182"/>
          </a:xfrm>
          <a:prstGeom prst="callout2">
            <a:avLst>
              <a:gd name="adj1" fmla="val 10389"/>
              <a:gd name="adj2" fmla="val -2065"/>
              <a:gd name="adj3" fmla="val 10389"/>
              <a:gd name="adj4" fmla="val -15694"/>
              <a:gd name="adj5" fmla="val 44009"/>
              <a:gd name="adj6" fmla="val -29708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законных прав и интересов</a:t>
            </a:r>
          </a:p>
          <a:p>
            <a:pPr eaLnBrk="0" hangingPunct="0"/>
            <a:endParaRPr lang="en-US" altLang="ru-RU" dirty="0"/>
          </a:p>
        </p:txBody>
      </p:sp>
      <p:sp>
        <p:nvSpPr>
          <p:cNvPr id="26649" name="AutoShape 25">
            <a:extLst>
              <a:ext uri="{FF2B5EF4-FFF2-40B4-BE49-F238E27FC236}">
                <a16:creationId xmlns:a16="http://schemas.microsoft.com/office/drawing/2014/main" xmlns="" id="{D7B98F15-159B-452C-B5AB-92BC7BABDB26}"/>
              </a:ext>
            </a:extLst>
          </p:cNvPr>
          <p:cNvSpPr>
            <a:spLocks/>
          </p:cNvSpPr>
          <p:nvPr/>
        </p:nvSpPr>
        <p:spPr bwMode="blackWhite">
          <a:xfrm>
            <a:off x="6670676" y="4275137"/>
            <a:ext cx="5141980" cy="937937"/>
          </a:xfrm>
          <a:prstGeom prst="callout2">
            <a:avLst>
              <a:gd name="adj1" fmla="val 23685"/>
              <a:gd name="adj2" fmla="val -2065"/>
              <a:gd name="adj3" fmla="val 23685"/>
              <a:gd name="adj4" fmla="val -15394"/>
              <a:gd name="adj5" fmla="val 130155"/>
              <a:gd name="adj6" fmla="val -3108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 или возможность трудоустройства</a:t>
            </a:r>
          </a:p>
        </p:txBody>
      </p:sp>
      <p:sp>
        <p:nvSpPr>
          <p:cNvPr id="26651" name="Rectangle 27">
            <a:extLst>
              <a:ext uri="{FF2B5EF4-FFF2-40B4-BE49-F238E27FC236}">
                <a16:creationId xmlns:a16="http://schemas.microsoft.com/office/drawing/2014/main" xmlns="" id="{4F412908-C029-4104-A9F4-F02E02864D6B}"/>
              </a:ext>
            </a:extLst>
          </p:cNvPr>
          <p:cNvSpPr>
            <a:spLocks noChangeArrowheads="1"/>
          </p:cNvSpPr>
          <p:nvPr/>
        </p:nvSpPr>
        <p:spPr bwMode="gray">
          <a:xfrm rot="21329770">
            <a:off x="3090478" y="4041122"/>
            <a:ext cx="2570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Постинтернатное</a:t>
            </a:r>
            <a:r>
              <a:rPr lang="ru-RU" alt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сопрвождение</a:t>
            </a:r>
            <a:endParaRPr lang="en-US" altLang="ru-RU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AD5E5B-0244-4F39-B479-9FC466D62AB3}"/>
              </a:ext>
            </a:extLst>
          </p:cNvPr>
          <p:cNvSpPr txBox="1"/>
          <p:nvPr/>
        </p:nvSpPr>
        <p:spPr>
          <a:xfrm rot="10800000" flipV="1">
            <a:off x="564542" y="536353"/>
            <a:ext cx="462368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ПРОЕКТА:</a:t>
            </a:r>
            <a:endParaRPr lang="ru-RU" sz="2800" b="1" dirty="0"/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A933437E-7809-4849-9A15-1EFE454F1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" y="3317623"/>
            <a:ext cx="3343253" cy="32554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3">
            <a:extLst>
              <a:ext uri="{FF2B5EF4-FFF2-40B4-BE49-F238E27FC236}">
                <a16:creationId xmlns:a16="http://schemas.microsoft.com/office/drawing/2014/main" xmlns="" id="{08DB63ED-140E-4314-9C18-DBC4B7A783AC}"/>
              </a:ext>
            </a:extLst>
          </p:cNvPr>
          <p:cNvSpPr>
            <a:spLocks/>
          </p:cNvSpPr>
          <p:nvPr/>
        </p:nvSpPr>
        <p:spPr bwMode="blackWhite">
          <a:xfrm>
            <a:off x="6700338" y="3206218"/>
            <a:ext cx="5057653" cy="1033670"/>
          </a:xfrm>
          <a:prstGeom prst="callout2">
            <a:avLst>
              <a:gd name="adj1" fmla="val 12653"/>
              <a:gd name="adj2" fmla="val -2042"/>
              <a:gd name="adj3" fmla="val 12653"/>
              <a:gd name="adj4" fmla="val -13861"/>
              <a:gd name="adj5" fmla="val 157995"/>
              <a:gd name="adj6" fmla="val -26065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навыков самостоятельной жизни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9B0FC97-DCCB-4489-8181-4234844F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DFE-02DC-476E-8549-7896E2C2996F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4106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4" y="691992"/>
            <a:ext cx="11248095" cy="5767316"/>
          </a:xfrm>
          <a:prstGeom prst="rect">
            <a:avLst/>
          </a:prstGeom>
          <a:noFill/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087CD108-EA45-4C5E-B527-D8D6608FE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615" y="167201"/>
            <a:ext cx="9829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демографические показатели Белгородской области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199BC-3E01-439F-A348-288C255EB8B5}"/>
              </a:ext>
            </a:extLst>
          </p:cNvPr>
          <p:cNvSpPr txBox="1"/>
          <p:nvPr/>
        </p:nvSpPr>
        <p:spPr>
          <a:xfrm>
            <a:off x="11046691" y="831273"/>
            <a:ext cx="92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401468B-D516-48FA-9A48-42E651897333}"/>
              </a:ext>
            </a:extLst>
          </p:cNvPr>
          <p:cNvSpPr/>
          <p:nvPr/>
        </p:nvSpPr>
        <p:spPr>
          <a:xfrm>
            <a:off x="608220" y="2613891"/>
            <a:ext cx="205962" cy="221673"/>
          </a:xfrm>
          <a:prstGeom prst="ellips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41DFFD-07B6-41E6-961A-5A776948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2606" y="6345525"/>
            <a:ext cx="2438400" cy="365125"/>
          </a:xfrm>
        </p:spPr>
        <p:txBody>
          <a:bodyPr/>
          <a:lstStyle/>
          <a:p>
            <a:fld id="{5E0DBB9A-7B1E-404C-BA74-2C671A48A12B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47" y="5340535"/>
            <a:ext cx="3580687" cy="1244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7847" y="4956324"/>
            <a:ext cx="3683237" cy="1077218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детей-сирот на конец 2019 года составила 1 % от общей численности детей, проживающих в области и является самой низкой по РФ</a:t>
            </a:r>
          </a:p>
        </p:txBody>
      </p:sp>
    </p:spTree>
    <p:extLst>
      <p:ext uri="{BB962C8B-B14F-4D97-AF65-F5344CB8AC3E}">
        <p14:creationId xmlns:p14="http://schemas.microsoft.com/office/powerpoint/2010/main" val="405894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3">
            <a:extLst>
              <a:ext uri="{FF2B5EF4-FFF2-40B4-BE49-F238E27FC236}">
                <a16:creationId xmlns:a16="http://schemas.microsoft.com/office/drawing/2014/main" xmlns="" id="{6AB45DC3-BDE3-403B-B07E-5B5D792E48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83" y="333462"/>
            <a:ext cx="10859742" cy="395666"/>
          </a:xfrm>
        </p:spPr>
        <p:txBody>
          <a:bodyPr>
            <a:normAutofit lnSpcReduction="10000"/>
          </a:bodyPr>
          <a:lstStyle/>
          <a:p>
            <a:pPr marL="34925" indent="0" algn="ctr"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7" name="Группа 60">
            <a:extLst>
              <a:ext uri="{FF2B5EF4-FFF2-40B4-BE49-F238E27FC236}">
                <a16:creationId xmlns:a16="http://schemas.microsoft.com/office/drawing/2014/main" xmlns="" id="{CBAECDFD-5326-43FA-8D29-FE6182B7A9AD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1172818"/>
            <a:ext cx="9094511" cy="5138530"/>
            <a:chOff x="-45731" y="0"/>
            <a:chExt cx="9426149" cy="6290316"/>
          </a:xfrm>
        </p:grpSpPr>
        <p:sp>
          <p:nvSpPr>
            <p:cNvPr id="62" name="Надпись 4">
              <a:extLst>
                <a:ext uri="{FF2B5EF4-FFF2-40B4-BE49-F238E27FC236}">
                  <a16:creationId xmlns:a16="http://schemas.microsoft.com/office/drawing/2014/main" xmlns="" id="{9FBC4B17-22A0-4CBE-A96E-9B9024595E5D}"/>
                </a:ext>
              </a:extLst>
            </p:cNvPr>
            <p:cNvSpPr txBox="1"/>
            <p:nvPr/>
          </p:nvSpPr>
          <p:spPr>
            <a:xfrm>
              <a:off x="2877970" y="0"/>
              <a:ext cx="3429561" cy="5452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Управление социальной защиты населения Белгородской области</a:t>
              </a:r>
              <a:endPara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49" name="Группа 62">
              <a:extLst>
                <a:ext uri="{FF2B5EF4-FFF2-40B4-BE49-F238E27FC236}">
                  <a16:creationId xmlns:a16="http://schemas.microsoft.com/office/drawing/2014/main" xmlns="" id="{0D275D8C-0829-4F50-B542-AA0FDAACF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5731" y="541450"/>
              <a:ext cx="9426149" cy="5748866"/>
              <a:chOff x="-45731" y="-811"/>
              <a:chExt cx="9426149" cy="5748866"/>
            </a:xfrm>
          </p:grpSpPr>
          <p:grpSp>
            <p:nvGrpSpPr>
              <p:cNvPr id="6150" name="Группа 63">
                <a:extLst>
                  <a:ext uri="{FF2B5EF4-FFF2-40B4-BE49-F238E27FC236}">
                    <a16:creationId xmlns:a16="http://schemas.microsoft.com/office/drawing/2014/main" xmlns="" id="{6C6328F1-72BD-4A59-A234-FFC15312E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4882" y="878958"/>
                <a:ext cx="2911151" cy="1351231"/>
                <a:chOff x="0" y="0"/>
                <a:chExt cx="2911151" cy="1351231"/>
              </a:xfrm>
            </p:grpSpPr>
            <p:sp>
              <p:nvSpPr>
                <p:cNvPr id="98" name="Надпись 5">
                  <a:extLst>
                    <a:ext uri="{FF2B5EF4-FFF2-40B4-BE49-F238E27FC236}">
                      <a16:creationId xmlns:a16="http://schemas.microsoft.com/office/drawing/2014/main" xmlns="" id="{53BA9B8D-74E0-4577-8DA3-DE24D65F43F4}"/>
                    </a:ext>
                  </a:extLst>
                </p:cNvPr>
                <p:cNvSpPr txBox="1"/>
                <p:nvPr/>
              </p:nvSpPr>
              <p:spPr>
                <a:xfrm>
                  <a:off x="-527" y="-151"/>
                  <a:ext cx="2911698" cy="67063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spcAft>
                      <a:spcPts val="800"/>
                    </a:spcAft>
                    <a:defRPr/>
                  </a:pPr>
                  <a:r>
                    <a:rPr lang="ru-RU" sz="11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Поставщик социальных услуг – организация, осуществляющая стационарное социальное обслуживание</a:t>
                  </a:r>
                  <a:endPara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ru-RU" sz="1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99" name="Надпись 6">
                  <a:extLst>
                    <a:ext uri="{FF2B5EF4-FFF2-40B4-BE49-F238E27FC236}">
                      <a16:creationId xmlns:a16="http://schemas.microsoft.com/office/drawing/2014/main" xmlns="" id="{836A551B-C442-4A0E-BDCB-E8ABC82FDDE6}"/>
                    </a:ext>
                  </a:extLst>
                </p:cNvPr>
                <p:cNvSpPr txBox="1"/>
                <p:nvPr/>
              </p:nvSpPr>
              <p:spPr>
                <a:xfrm>
                  <a:off x="-527" y="670486"/>
                  <a:ext cx="2911698" cy="68013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spcAft>
                      <a:spcPts val="800"/>
                    </a:spcAft>
                    <a:defRPr/>
                  </a:pPr>
                  <a:r>
                    <a:rPr lang="ru-RU" sz="11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ГБУ «Центр подготовки и постинтернатного сопровождения выпускников «Расправь крылья»</a:t>
                  </a:r>
                  <a:endParaRPr lang="ru-RU" sz="11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5" name="Надпись 8">
                <a:extLst>
                  <a:ext uri="{FF2B5EF4-FFF2-40B4-BE49-F238E27FC236}">
                    <a16:creationId xmlns:a16="http://schemas.microsoft.com/office/drawing/2014/main" xmlns="" id="{BFB72D39-AC4A-44DD-8B6F-BC299172A578}"/>
                  </a:ext>
                </a:extLst>
              </p:cNvPr>
              <p:cNvSpPr txBox="1"/>
              <p:nvPr/>
            </p:nvSpPr>
            <p:spPr>
              <a:xfrm>
                <a:off x="1103172" y="3082603"/>
                <a:ext cx="2218926" cy="74853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800"/>
                  </a:spcAft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Управление социальной защиты населения (по месту жительства, регистрации)</a:t>
                </a:r>
                <a:endParaRPr lang="ru-RU" sz="11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Надпись 9">
                <a:extLst>
                  <a:ext uri="{FF2B5EF4-FFF2-40B4-BE49-F238E27FC236}">
                    <a16:creationId xmlns:a16="http://schemas.microsoft.com/office/drawing/2014/main" xmlns="" id="{C3BEA5CC-D1A7-406F-A428-DB278DBE1DF4}"/>
                  </a:ext>
                </a:extLst>
              </p:cNvPr>
              <p:cNvSpPr txBox="1"/>
              <p:nvPr/>
            </p:nvSpPr>
            <p:spPr>
              <a:xfrm>
                <a:off x="6655632" y="3181393"/>
                <a:ext cx="1651333" cy="65353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Выпускник</a:t>
                </a:r>
                <a:endParaRPr lang="ru-RU" sz="11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53" name="Группа 66">
                <a:extLst>
                  <a:ext uri="{FF2B5EF4-FFF2-40B4-BE49-F238E27FC236}">
                    <a16:creationId xmlns:a16="http://schemas.microsoft.com/office/drawing/2014/main" xmlns="" id="{3CD69074-C380-4D61-A5C3-3940C88090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5124" y="4968949"/>
                <a:ext cx="2225351" cy="779106"/>
                <a:chOff x="0" y="0"/>
                <a:chExt cx="2225351" cy="779106"/>
              </a:xfrm>
            </p:grpSpPr>
            <p:sp>
              <p:nvSpPr>
                <p:cNvPr id="96" name="Надпись 10">
                  <a:extLst>
                    <a:ext uri="{FF2B5EF4-FFF2-40B4-BE49-F238E27FC236}">
                      <a16:creationId xmlns:a16="http://schemas.microsoft.com/office/drawing/2014/main" xmlns="" id="{FD7972D4-706C-45EB-8F4A-DAA2A48B1B03}"/>
                    </a:ext>
                  </a:extLst>
                </p:cNvPr>
                <p:cNvSpPr txBox="1"/>
                <p:nvPr/>
              </p:nvSpPr>
              <p:spPr>
                <a:xfrm>
                  <a:off x="473" y="178"/>
                  <a:ext cx="2224070" cy="49965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ru-RU" sz="11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Комплексный центр социального обслуживания</a:t>
                  </a:r>
                  <a:endParaRPr lang="ru-RU" sz="11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Надпись 11">
                  <a:extLst>
                    <a:ext uri="{FF2B5EF4-FFF2-40B4-BE49-F238E27FC236}">
                      <a16:creationId xmlns:a16="http://schemas.microsoft.com/office/drawing/2014/main" xmlns="" id="{FBA2066C-C16D-4C61-A431-F3579AFDBD3D}"/>
                    </a:ext>
                  </a:extLst>
                </p:cNvPr>
                <p:cNvSpPr txBox="1"/>
                <p:nvPr/>
              </p:nvSpPr>
              <p:spPr>
                <a:xfrm>
                  <a:off x="473" y="499833"/>
                  <a:ext cx="2224070" cy="27927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ru-RU" sz="12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МуСС</a:t>
                  </a:r>
                  <a:endParaRPr lang="ru-RU" sz="11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8" name="Соединительная линия уступом 67">
                <a:extLst>
                  <a:ext uri="{FF2B5EF4-FFF2-40B4-BE49-F238E27FC236}">
                    <a16:creationId xmlns:a16="http://schemas.microsoft.com/office/drawing/2014/main" xmlns="" id="{D95E2756-F5D9-447C-9992-15AE4A065C6E}"/>
                  </a:ext>
                </a:extLst>
              </p:cNvPr>
              <p:cNvCxnSpPr/>
              <p:nvPr/>
            </p:nvCxnSpPr>
            <p:spPr>
              <a:xfrm>
                <a:off x="6130909" y="2026301"/>
                <a:ext cx="1224353" cy="1145593"/>
              </a:xfrm>
              <a:prstGeom prst="bentConnector3">
                <a:avLst>
                  <a:gd name="adj1" fmla="val 9995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Соединительная линия уступом 68">
                <a:extLst>
                  <a:ext uri="{FF2B5EF4-FFF2-40B4-BE49-F238E27FC236}">
                    <a16:creationId xmlns:a16="http://schemas.microsoft.com/office/drawing/2014/main" xmlns="" id="{0C5CE271-83FF-4792-999A-BC5630C0EF85}"/>
                  </a:ext>
                </a:extLst>
              </p:cNvPr>
              <p:cNvCxnSpPr/>
              <p:nvPr/>
            </p:nvCxnSpPr>
            <p:spPr>
              <a:xfrm>
                <a:off x="3224355" y="1678632"/>
                <a:ext cx="334383" cy="3980132"/>
              </a:xfrm>
              <a:prstGeom prst="bentConnector3">
                <a:avLst>
                  <a:gd name="adj1" fmla="val -90252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Соединительная линия уступом 69">
                <a:extLst>
                  <a:ext uri="{FF2B5EF4-FFF2-40B4-BE49-F238E27FC236}">
                    <a16:creationId xmlns:a16="http://schemas.microsoft.com/office/drawing/2014/main" xmlns="" id="{2BB50CCA-EFE4-4E0B-BCA7-7F7858864364}"/>
                  </a:ext>
                </a:extLst>
              </p:cNvPr>
              <p:cNvCxnSpPr/>
              <p:nvPr/>
            </p:nvCxnSpPr>
            <p:spPr>
              <a:xfrm flipH="1" flipV="1">
                <a:off x="3210637" y="2005402"/>
                <a:ext cx="351531" cy="3522274"/>
              </a:xfrm>
              <a:prstGeom prst="bentConnector3">
                <a:avLst>
                  <a:gd name="adj1" fmla="val 78559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Соединительная линия уступом 70">
                <a:extLst>
                  <a:ext uri="{FF2B5EF4-FFF2-40B4-BE49-F238E27FC236}">
                    <a16:creationId xmlns:a16="http://schemas.microsoft.com/office/drawing/2014/main" xmlns="" id="{5613ADFD-5243-4624-83D8-3D85B2777A51}"/>
                  </a:ext>
                </a:extLst>
              </p:cNvPr>
              <p:cNvCxnSpPr/>
              <p:nvPr/>
            </p:nvCxnSpPr>
            <p:spPr>
              <a:xfrm flipV="1">
                <a:off x="5798242" y="3842532"/>
                <a:ext cx="2165767" cy="1734539"/>
              </a:xfrm>
              <a:prstGeom prst="bentConnector3">
                <a:avLst>
                  <a:gd name="adj1" fmla="val 99723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>
                <a:extLst>
                  <a:ext uri="{FF2B5EF4-FFF2-40B4-BE49-F238E27FC236}">
                    <a16:creationId xmlns:a16="http://schemas.microsoft.com/office/drawing/2014/main" xmlns="" id="{85FD333B-1BBB-41C2-9267-4E40F49770E7}"/>
                  </a:ext>
                </a:extLst>
              </p:cNvPr>
              <p:cNvCxnSpPr/>
              <p:nvPr/>
            </p:nvCxnSpPr>
            <p:spPr>
              <a:xfrm>
                <a:off x="5160343" y="-812"/>
                <a:ext cx="13718" cy="883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>
                <a:extLst>
                  <a:ext uri="{FF2B5EF4-FFF2-40B4-BE49-F238E27FC236}">
                    <a16:creationId xmlns:a16="http://schemas.microsoft.com/office/drawing/2014/main" xmlns="" id="{DAD07BD4-F16F-4942-8BF1-6AAEE6B93D00}"/>
                  </a:ext>
                </a:extLst>
              </p:cNvPr>
              <p:cNvCxnSpPr/>
              <p:nvPr/>
            </p:nvCxnSpPr>
            <p:spPr>
              <a:xfrm flipH="1" flipV="1">
                <a:off x="3984004" y="-812"/>
                <a:ext cx="3430" cy="8777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Надпись 29">
                <a:extLst>
                  <a:ext uri="{FF2B5EF4-FFF2-40B4-BE49-F238E27FC236}">
                    <a16:creationId xmlns:a16="http://schemas.microsoft.com/office/drawing/2014/main" xmlns="" id="{D3EC4522-97E7-490F-A4BE-EB3D58E2318C}"/>
                  </a:ext>
                </a:extLst>
              </p:cNvPr>
              <p:cNvSpPr txBox="1"/>
              <p:nvPr/>
            </p:nvSpPr>
            <p:spPr>
              <a:xfrm>
                <a:off x="4146907" y="3206091"/>
                <a:ext cx="1485000" cy="754231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Индивидуальная программа социальных услуг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75" name="Прямая со стрелкой 74">
                <a:extLst>
                  <a:ext uri="{FF2B5EF4-FFF2-40B4-BE49-F238E27FC236}">
                    <a16:creationId xmlns:a16="http://schemas.microsoft.com/office/drawing/2014/main" xmlns="" id="{1847CC44-E6B8-431D-98AB-0170AA4356E3}"/>
                  </a:ext>
                </a:extLst>
              </p:cNvPr>
              <p:cNvCxnSpPr/>
              <p:nvPr/>
            </p:nvCxnSpPr>
            <p:spPr>
              <a:xfrm flipV="1">
                <a:off x="3323813" y="3487265"/>
                <a:ext cx="888256" cy="5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 стрелкой 75">
                <a:extLst>
                  <a:ext uri="{FF2B5EF4-FFF2-40B4-BE49-F238E27FC236}">
                    <a16:creationId xmlns:a16="http://schemas.microsoft.com/office/drawing/2014/main" xmlns="" id="{B09184CB-BC6F-42DD-8C8A-C48FC4DB7E43}"/>
                  </a:ext>
                </a:extLst>
              </p:cNvPr>
              <p:cNvCxnSpPr/>
              <p:nvPr/>
            </p:nvCxnSpPr>
            <p:spPr>
              <a:xfrm flipV="1">
                <a:off x="4741937" y="2227682"/>
                <a:ext cx="5144" cy="976509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Соединительная линия уступом 76">
                <a:extLst>
                  <a:ext uri="{FF2B5EF4-FFF2-40B4-BE49-F238E27FC236}">
                    <a16:creationId xmlns:a16="http://schemas.microsoft.com/office/drawing/2014/main" xmlns="" id="{A4BE2107-919E-4EDB-8B72-4F3884565965}"/>
                  </a:ext>
                </a:extLst>
              </p:cNvPr>
              <p:cNvCxnSpPr/>
              <p:nvPr/>
            </p:nvCxnSpPr>
            <p:spPr>
              <a:xfrm>
                <a:off x="1905689" y="3834933"/>
                <a:ext cx="1665052" cy="1415368"/>
              </a:xfrm>
              <a:prstGeom prst="bentConnector3">
                <a:avLst>
                  <a:gd name="adj1" fmla="val -1689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xmlns="" id="{837DF3B0-EDEF-4DBE-81B1-B223C51B0F11}"/>
                  </a:ext>
                </a:extLst>
              </p:cNvPr>
              <p:cNvCxnSpPr/>
              <p:nvPr/>
            </p:nvCxnSpPr>
            <p:spPr>
              <a:xfrm flipH="1">
                <a:off x="2437271" y="4211098"/>
                <a:ext cx="4698499" cy="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Надпись 43">
                <a:extLst>
                  <a:ext uri="{FF2B5EF4-FFF2-40B4-BE49-F238E27FC236}">
                    <a16:creationId xmlns:a16="http://schemas.microsoft.com/office/drawing/2014/main" xmlns="" id="{30022196-FFD3-4AEF-9048-500B46B1CFEA}"/>
                  </a:ext>
                </a:extLst>
              </p:cNvPr>
              <p:cNvSpPr txBox="1"/>
              <p:nvPr/>
            </p:nvSpPr>
            <p:spPr>
              <a:xfrm rot="16200000">
                <a:off x="3434694" y="295536"/>
                <a:ext cx="786527" cy="28122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реестр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Надпись 44">
                <a:extLst>
                  <a:ext uri="{FF2B5EF4-FFF2-40B4-BE49-F238E27FC236}">
                    <a16:creationId xmlns:a16="http://schemas.microsoft.com/office/drawing/2014/main" xmlns="" id="{AC2D3E9D-DBED-43E6-88D8-9502A613C5DA}"/>
                  </a:ext>
                </a:extLst>
              </p:cNvPr>
              <p:cNvSpPr txBox="1"/>
              <p:nvPr/>
            </p:nvSpPr>
            <p:spPr>
              <a:xfrm rot="16200000">
                <a:off x="4555748" y="273756"/>
                <a:ext cx="830222" cy="30008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путевка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Надпись 15">
                <a:extLst>
                  <a:ext uri="{FF2B5EF4-FFF2-40B4-BE49-F238E27FC236}">
                    <a16:creationId xmlns:a16="http://schemas.microsoft.com/office/drawing/2014/main" xmlns="" id="{5FD06802-49BE-4FDA-B3F9-00B303307A16}"/>
                  </a:ext>
                </a:extLst>
              </p:cNvPr>
              <p:cNvSpPr txBox="1"/>
              <p:nvPr/>
            </p:nvSpPr>
            <p:spPr>
              <a:xfrm>
                <a:off x="7386129" y="2379668"/>
                <a:ext cx="1994289" cy="55284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Договор о предоставлении социальных услуг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6" name="Надпись 20">
                <a:extLst>
                  <a:ext uri="{FF2B5EF4-FFF2-40B4-BE49-F238E27FC236}">
                    <a16:creationId xmlns:a16="http://schemas.microsoft.com/office/drawing/2014/main" xmlns="" id="{12252A88-2B6A-4E01-8A24-A903FEDC7DC4}"/>
                  </a:ext>
                </a:extLst>
              </p:cNvPr>
              <p:cNvSpPr txBox="1"/>
              <p:nvPr/>
            </p:nvSpPr>
            <p:spPr>
              <a:xfrm rot="16200000">
                <a:off x="4320103" y="2516528"/>
                <a:ext cx="1320377" cy="4767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обязательный характер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7" name="Надпись 21">
                <a:extLst>
                  <a:ext uri="{FF2B5EF4-FFF2-40B4-BE49-F238E27FC236}">
                    <a16:creationId xmlns:a16="http://schemas.microsoft.com/office/drawing/2014/main" xmlns="" id="{AA32E6A8-D9D7-4B43-91B6-0142ED560E28}"/>
                  </a:ext>
                </a:extLst>
              </p:cNvPr>
              <p:cNvSpPr txBox="1"/>
              <p:nvPr/>
            </p:nvSpPr>
            <p:spPr>
              <a:xfrm>
                <a:off x="5631907" y="2953415"/>
                <a:ext cx="1460993" cy="42176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Рекомендательный характер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88" name="Прямая со стрелкой 87">
                <a:extLst>
                  <a:ext uri="{FF2B5EF4-FFF2-40B4-BE49-F238E27FC236}">
                    <a16:creationId xmlns:a16="http://schemas.microsoft.com/office/drawing/2014/main" xmlns="" id="{AA1C313C-E4EF-4C85-8216-CA3E2455A6F7}"/>
                  </a:ext>
                </a:extLst>
              </p:cNvPr>
              <p:cNvCxnSpPr/>
              <p:nvPr/>
            </p:nvCxnSpPr>
            <p:spPr>
              <a:xfrm>
                <a:off x="5635337" y="3487265"/>
                <a:ext cx="1025439" cy="20899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Надпись 24">
                <a:extLst>
                  <a:ext uri="{FF2B5EF4-FFF2-40B4-BE49-F238E27FC236}">
                    <a16:creationId xmlns:a16="http://schemas.microsoft.com/office/drawing/2014/main" xmlns="" id="{7BB1360C-E875-407D-BBC6-629A1A194782}"/>
                  </a:ext>
                </a:extLst>
              </p:cNvPr>
              <p:cNvSpPr txBox="1"/>
              <p:nvPr/>
            </p:nvSpPr>
            <p:spPr>
              <a:xfrm>
                <a:off x="2816237" y="4209198"/>
                <a:ext cx="4319533" cy="4293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Заявление о признании нуждающимся в социальном обслуживании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xmlns="" id="{4AFC546A-1395-4372-8DA3-93E978A44F3D}"/>
                  </a:ext>
                </a:extLst>
              </p:cNvPr>
              <p:cNvCxnSpPr/>
              <p:nvPr/>
            </p:nvCxnSpPr>
            <p:spPr>
              <a:xfrm>
                <a:off x="7137485" y="3834933"/>
                <a:ext cx="0" cy="3761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 стрелкой 90">
                <a:extLst>
                  <a:ext uri="{FF2B5EF4-FFF2-40B4-BE49-F238E27FC236}">
                    <a16:creationId xmlns:a16="http://schemas.microsoft.com/office/drawing/2014/main" xmlns="" id="{7D6AA53E-E839-4791-8362-287F187C40FD}"/>
                  </a:ext>
                </a:extLst>
              </p:cNvPr>
              <p:cNvCxnSpPr/>
              <p:nvPr/>
            </p:nvCxnSpPr>
            <p:spPr>
              <a:xfrm flipV="1">
                <a:off x="2445845" y="3827334"/>
                <a:ext cx="0" cy="3989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Надпись 31">
                <a:extLst>
                  <a:ext uri="{FF2B5EF4-FFF2-40B4-BE49-F238E27FC236}">
                    <a16:creationId xmlns:a16="http://schemas.microsoft.com/office/drawing/2014/main" xmlns="" id="{8CBE8A35-8F42-408C-BC39-3760601889FF}"/>
                  </a:ext>
                </a:extLst>
              </p:cNvPr>
              <p:cNvSpPr txBox="1"/>
              <p:nvPr/>
            </p:nvSpPr>
            <p:spPr>
              <a:xfrm rot="16200000">
                <a:off x="-1467194" y="2359164"/>
                <a:ext cx="3096713" cy="25378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Организация и сопровождение деятельности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3" name="Надпись 34">
                <a:extLst>
                  <a:ext uri="{FF2B5EF4-FFF2-40B4-BE49-F238E27FC236}">
                    <a16:creationId xmlns:a16="http://schemas.microsoft.com/office/drawing/2014/main" xmlns="" id="{6D46F97F-B021-4063-8DB1-38F783DEF279}"/>
                  </a:ext>
                </a:extLst>
              </p:cNvPr>
              <p:cNvSpPr txBox="1"/>
              <p:nvPr/>
            </p:nvSpPr>
            <p:spPr>
              <a:xfrm>
                <a:off x="6307531" y="5105915"/>
                <a:ext cx="1637616" cy="4692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Договор социального сопровождения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4" name="Надпись 35">
                <a:extLst>
                  <a:ext uri="{FF2B5EF4-FFF2-40B4-BE49-F238E27FC236}">
                    <a16:creationId xmlns:a16="http://schemas.microsoft.com/office/drawing/2014/main" xmlns="" id="{AFACBDEB-B808-4F73-9122-82398111FDA6}"/>
                  </a:ext>
                </a:extLst>
              </p:cNvPr>
              <p:cNvSpPr txBox="1"/>
              <p:nvPr/>
            </p:nvSpPr>
            <p:spPr>
              <a:xfrm rot="16200000">
                <a:off x="-543846" y="3998878"/>
                <a:ext cx="2657853" cy="4681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Проект типового положения о создании муниципальной службы сопровождения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5" name="Надпись 36">
                <a:extLst>
                  <a:ext uri="{FF2B5EF4-FFF2-40B4-BE49-F238E27FC236}">
                    <a16:creationId xmlns:a16="http://schemas.microsoft.com/office/drawing/2014/main" xmlns="" id="{F0C296C7-C26C-42D3-9AFB-55C25AB3AB73}"/>
                  </a:ext>
                </a:extLst>
              </p:cNvPr>
              <p:cNvSpPr txBox="1"/>
              <p:nvPr/>
            </p:nvSpPr>
            <p:spPr>
              <a:xfrm>
                <a:off x="1466706" y="1697630"/>
                <a:ext cx="1075167" cy="30777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ru-RU" sz="11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информация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09E6EBA-8302-4A9B-9361-5FF3EE8C7987}"/>
              </a:ext>
            </a:extLst>
          </p:cNvPr>
          <p:cNvSpPr txBox="1"/>
          <p:nvPr/>
        </p:nvSpPr>
        <p:spPr>
          <a:xfrm>
            <a:off x="495876" y="83846"/>
            <a:ext cx="11561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региональной системы </a:t>
            </a:r>
          </a:p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в Белгородской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29E7D4A-7242-4981-89D9-DE1E26D1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81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>
            <a:extLst>
              <a:ext uri="{FF2B5EF4-FFF2-40B4-BE49-F238E27FC236}">
                <a16:creationId xmlns:a16="http://schemas.microsoft.com/office/drawing/2014/main" xmlns="" id="{3C66BE0F-1A5A-4066-857F-FF2C8AA21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14838" r="58688" b="33258"/>
          <a:stretch>
            <a:fillRect/>
          </a:stretch>
        </p:blipFill>
        <p:spPr bwMode="auto">
          <a:xfrm>
            <a:off x="311425" y="1714501"/>
            <a:ext cx="5825988" cy="36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Объект 2">
            <a:extLst>
              <a:ext uri="{FF2B5EF4-FFF2-40B4-BE49-F238E27FC236}">
                <a16:creationId xmlns:a16="http://schemas.microsoft.com/office/drawing/2014/main" xmlns="" id="{6DE379DA-2C8A-45D1-8533-0E36BA9130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7E241BF-E903-4E8D-91E5-6C2068AA2C61}"/>
              </a:ext>
            </a:extLst>
          </p:cNvPr>
          <p:cNvSpPr/>
          <p:nvPr/>
        </p:nvSpPr>
        <p:spPr>
          <a:xfrm>
            <a:off x="352839" y="166589"/>
            <a:ext cx="11569147" cy="11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«ВЫПУСКНИК   ПЛЮС»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(ИС) -                  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документ в формате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организации учёта численности выпускников и мониторинга их социальной адаптации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Рисунок 8">
            <a:extLst>
              <a:ext uri="{FF2B5EF4-FFF2-40B4-BE49-F238E27FC236}">
                <a16:creationId xmlns:a16="http://schemas.microsoft.com/office/drawing/2014/main" xmlns="" id="{57753100-D8EB-4E51-8920-FCE2BBD49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13535" r="44920" b="12544"/>
          <a:stretch>
            <a:fillRect/>
          </a:stretch>
        </p:blipFill>
        <p:spPr bwMode="auto">
          <a:xfrm>
            <a:off x="6194391" y="3286570"/>
            <a:ext cx="5686182" cy="322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AE0C4D0-A626-4764-B86B-81A2D80F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82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>
            <a:extLst>
              <a:ext uri="{FF2B5EF4-FFF2-40B4-BE49-F238E27FC236}">
                <a16:creationId xmlns:a16="http://schemas.microsoft.com/office/drawing/2014/main" xmlns="" id="{C5814D9D-85A8-4CD0-9032-5F48CB3D0FB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82048" y="382666"/>
            <a:ext cx="11300791" cy="5983665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08" name="Group 16">
            <a:extLst>
              <a:ext uri="{FF2B5EF4-FFF2-40B4-BE49-F238E27FC236}">
                <a16:creationId xmlns:a16="http://schemas.microsoft.com/office/drawing/2014/main" xmlns="" id="{A54ACD1A-5FB8-4D10-8045-C48DDA6E6774}"/>
              </a:ext>
            </a:extLst>
          </p:cNvPr>
          <p:cNvGrpSpPr>
            <a:grpSpLocks/>
          </p:cNvGrpSpPr>
          <p:nvPr/>
        </p:nvGrpSpPr>
        <p:grpSpPr bwMode="auto">
          <a:xfrm>
            <a:off x="4446589" y="3886200"/>
            <a:ext cx="504825" cy="496888"/>
            <a:chOff x="1872" y="2352"/>
            <a:chExt cx="240" cy="240"/>
          </a:xfrm>
        </p:grpSpPr>
        <p:grpSp>
          <p:nvGrpSpPr>
            <p:cNvPr id="8209" name="Group 17">
              <a:extLst>
                <a:ext uri="{FF2B5EF4-FFF2-40B4-BE49-F238E27FC236}">
                  <a16:creationId xmlns:a16="http://schemas.microsoft.com/office/drawing/2014/main" xmlns="" id="{40701E05-F649-46AC-A566-C7D3D08F3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10" name="Oval 18">
                <a:extLst>
                  <a:ext uri="{FF2B5EF4-FFF2-40B4-BE49-F238E27FC236}">
                    <a16:creationId xmlns:a16="http://schemas.microsoft.com/office/drawing/2014/main" xmlns="" id="{2A3D02BD-2EDE-40FE-AE6B-958B980542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Oval 19">
                <a:extLst>
                  <a:ext uri="{FF2B5EF4-FFF2-40B4-BE49-F238E27FC236}">
                    <a16:creationId xmlns:a16="http://schemas.microsoft.com/office/drawing/2014/main" xmlns="" id="{CBFA4DE2-6BA6-4577-9C1F-1C1628F32D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2" name="Oval 20">
                <a:extLst>
                  <a:ext uri="{FF2B5EF4-FFF2-40B4-BE49-F238E27FC236}">
                    <a16:creationId xmlns:a16="http://schemas.microsoft.com/office/drawing/2014/main" xmlns="" id="{485DABF5-5520-4BA3-B554-3A2A3BCE7F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3" name="Oval 21">
                <a:extLst>
                  <a:ext uri="{FF2B5EF4-FFF2-40B4-BE49-F238E27FC236}">
                    <a16:creationId xmlns:a16="http://schemas.microsoft.com/office/drawing/2014/main" xmlns="" id="{3811AFFD-9208-4C92-B11F-F62D9B28D1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Oval 22">
                <a:extLst>
                  <a:ext uri="{FF2B5EF4-FFF2-40B4-BE49-F238E27FC236}">
                    <a16:creationId xmlns:a16="http://schemas.microsoft.com/office/drawing/2014/main" xmlns="" id="{118CF2F0-FB58-45AE-8208-C4DFC7A8E4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5" name="Group 23">
              <a:extLst>
                <a:ext uri="{FF2B5EF4-FFF2-40B4-BE49-F238E27FC236}">
                  <a16:creationId xmlns:a16="http://schemas.microsoft.com/office/drawing/2014/main" xmlns="" id="{67065E06-9198-4488-B4A7-0FC488CBB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16" name="Oval 24">
                <a:extLst>
                  <a:ext uri="{FF2B5EF4-FFF2-40B4-BE49-F238E27FC236}">
                    <a16:creationId xmlns:a16="http://schemas.microsoft.com/office/drawing/2014/main" xmlns="" id="{4C675400-2C59-41D6-99FF-828D0F21AD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7" name="Oval 25">
                <a:extLst>
                  <a:ext uri="{FF2B5EF4-FFF2-40B4-BE49-F238E27FC236}">
                    <a16:creationId xmlns:a16="http://schemas.microsoft.com/office/drawing/2014/main" xmlns="" id="{FFDC293D-1881-4314-AE63-8621CF6243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8" name="Oval 26">
                <a:extLst>
                  <a:ext uri="{FF2B5EF4-FFF2-40B4-BE49-F238E27FC236}">
                    <a16:creationId xmlns:a16="http://schemas.microsoft.com/office/drawing/2014/main" xmlns="" id="{F7C04B41-00A3-43B9-B362-9E25C9B4AF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9" name="Oval 27">
                <a:extLst>
                  <a:ext uri="{FF2B5EF4-FFF2-40B4-BE49-F238E27FC236}">
                    <a16:creationId xmlns:a16="http://schemas.microsoft.com/office/drawing/2014/main" xmlns="" id="{53330057-F442-4985-9AAD-8F19905533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Oval 28">
                <a:extLst>
                  <a:ext uri="{FF2B5EF4-FFF2-40B4-BE49-F238E27FC236}">
                    <a16:creationId xmlns:a16="http://schemas.microsoft.com/office/drawing/2014/main" xmlns="" id="{3905627D-7AF6-419D-9681-FF1C841F3C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21" name="Group 29">
            <a:extLst>
              <a:ext uri="{FF2B5EF4-FFF2-40B4-BE49-F238E27FC236}">
                <a16:creationId xmlns:a16="http://schemas.microsoft.com/office/drawing/2014/main" xmlns="" id="{2A0EE3EF-F921-4A6C-946C-41C203937B75}"/>
              </a:ext>
            </a:extLst>
          </p:cNvPr>
          <p:cNvGrpSpPr>
            <a:grpSpLocks/>
          </p:cNvGrpSpPr>
          <p:nvPr/>
        </p:nvGrpSpPr>
        <p:grpSpPr bwMode="auto">
          <a:xfrm>
            <a:off x="7189789" y="3886200"/>
            <a:ext cx="504825" cy="496888"/>
            <a:chOff x="1872" y="2352"/>
            <a:chExt cx="240" cy="240"/>
          </a:xfrm>
        </p:grpSpPr>
        <p:grpSp>
          <p:nvGrpSpPr>
            <p:cNvPr id="8222" name="Group 30">
              <a:extLst>
                <a:ext uri="{FF2B5EF4-FFF2-40B4-BE49-F238E27FC236}">
                  <a16:creationId xmlns:a16="http://schemas.microsoft.com/office/drawing/2014/main" xmlns="" id="{913B6E85-A9CB-4D42-BA57-882243FBA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23" name="Oval 31">
                <a:extLst>
                  <a:ext uri="{FF2B5EF4-FFF2-40B4-BE49-F238E27FC236}">
                    <a16:creationId xmlns:a16="http://schemas.microsoft.com/office/drawing/2014/main" xmlns="" id="{557461FE-11CF-4353-B54C-8C5AF59F78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4" name="Oval 32">
                <a:extLst>
                  <a:ext uri="{FF2B5EF4-FFF2-40B4-BE49-F238E27FC236}">
                    <a16:creationId xmlns:a16="http://schemas.microsoft.com/office/drawing/2014/main" xmlns="" id="{A6B83513-0DE1-48D5-8B38-81764EE3FF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5" name="Oval 33">
                <a:extLst>
                  <a:ext uri="{FF2B5EF4-FFF2-40B4-BE49-F238E27FC236}">
                    <a16:creationId xmlns:a16="http://schemas.microsoft.com/office/drawing/2014/main" xmlns="" id="{244180A7-75A7-4A15-8315-62622BCC0F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Oval 34">
                <a:extLst>
                  <a:ext uri="{FF2B5EF4-FFF2-40B4-BE49-F238E27FC236}">
                    <a16:creationId xmlns:a16="http://schemas.microsoft.com/office/drawing/2014/main" xmlns="" id="{3D028228-936D-4A28-B01B-AC54550648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Oval 35">
                <a:extLst>
                  <a:ext uri="{FF2B5EF4-FFF2-40B4-BE49-F238E27FC236}">
                    <a16:creationId xmlns:a16="http://schemas.microsoft.com/office/drawing/2014/main" xmlns="" id="{25E17194-75D1-4AF2-B650-D7E5521084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28" name="Group 36">
              <a:extLst>
                <a:ext uri="{FF2B5EF4-FFF2-40B4-BE49-F238E27FC236}">
                  <a16:creationId xmlns:a16="http://schemas.microsoft.com/office/drawing/2014/main" xmlns="" id="{7C3DE8D3-7342-40A5-B597-5EBD385CC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29" name="Oval 37">
                <a:extLst>
                  <a:ext uri="{FF2B5EF4-FFF2-40B4-BE49-F238E27FC236}">
                    <a16:creationId xmlns:a16="http://schemas.microsoft.com/office/drawing/2014/main" xmlns="" id="{55F37278-8B2C-4E05-9AB6-6D542D5AD7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0" name="Oval 38">
                <a:extLst>
                  <a:ext uri="{FF2B5EF4-FFF2-40B4-BE49-F238E27FC236}">
                    <a16:creationId xmlns:a16="http://schemas.microsoft.com/office/drawing/2014/main" xmlns="" id="{AFEA9DD2-AC1F-4E97-AED8-50F162FBEF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1" name="Oval 39">
                <a:extLst>
                  <a:ext uri="{FF2B5EF4-FFF2-40B4-BE49-F238E27FC236}">
                    <a16:creationId xmlns:a16="http://schemas.microsoft.com/office/drawing/2014/main" xmlns="" id="{25DA32A0-FFE1-4C87-91B4-5AF83C2C8B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2" name="Oval 40">
                <a:extLst>
                  <a:ext uri="{FF2B5EF4-FFF2-40B4-BE49-F238E27FC236}">
                    <a16:creationId xmlns:a16="http://schemas.microsoft.com/office/drawing/2014/main" xmlns="" id="{A468F974-CE1C-4273-ABEF-F79638DCE1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3" name="Oval 41">
                <a:extLst>
                  <a:ext uri="{FF2B5EF4-FFF2-40B4-BE49-F238E27FC236}">
                    <a16:creationId xmlns:a16="http://schemas.microsoft.com/office/drawing/2014/main" xmlns="" id="{885B0447-768B-4436-A92B-D3D3FFF0F1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D69432C2-8AAF-44EF-9264-FE39CC837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74" y="30104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78D67DD3-9BCE-4526-91B2-35D0F3C3A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28690"/>
              </p:ext>
            </p:extLst>
          </p:nvPr>
        </p:nvGraphicFramePr>
        <p:xfrm>
          <a:off x="1282147" y="560487"/>
          <a:ext cx="9700591" cy="577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Chart" r:id="rId4" imgW="5596613" imgH="3127519" progId="Excel.Chart.8">
                  <p:embed/>
                </p:oleObj>
              </mc:Choice>
              <mc:Fallback>
                <p:oleObj name="Chart" r:id="rId4" imgW="5596613" imgH="3127519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268" t="-1178" r="-2882" b="-3310"/>
                      <a:stretch>
                        <a:fillRect/>
                      </a:stretch>
                    </p:blipFill>
                    <p:spPr bwMode="auto">
                      <a:xfrm>
                        <a:off x="1282147" y="560487"/>
                        <a:ext cx="9700591" cy="5771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72A24400-7E74-4C50-83A0-C798C98A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74" y="62759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3A6C30F-AF06-420F-9D7C-F9FB4EBE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1AA0B640-4C11-40FD-8828-07ACDA00E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509" y="270745"/>
            <a:ext cx="11678477" cy="1048486"/>
          </a:xfrm>
          <a:noFill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Белгородской области от 18.06.2020 N 492 </a:t>
            </a:r>
            <a:r>
              <a:rPr lang="ru-RU" sz="27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 </a:t>
            </a:r>
            <a:r>
              <a:rPr lang="ru-RU" sz="27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постинтернатном</a:t>
            </a:r>
            <a:r>
              <a:rPr lang="ru-RU" sz="27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сопровождении в Белгородской области" </a:t>
            </a:r>
            <a:br>
              <a:rPr lang="ru-RU" sz="27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(принят Белгородской областной Думой 10.06.2020)</a:t>
            </a: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xmlns="" id="{E50C6224-77B8-40D7-A19B-C79E65C4517C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2269093" y="128673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xmlns="" id="{49285B7B-7E90-422E-B239-981EEA760E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0574" y="5123135"/>
            <a:ext cx="4214465" cy="67175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ru-RU" b="1" dirty="0"/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xmlns="" id="{90C0128F-D6A2-4861-8F78-49C84F44E0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71853" y="4262704"/>
            <a:ext cx="4672076" cy="67175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ru-RU" b="1" dirty="0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CF2FA975-B37D-4752-8501-7CE87B2C9A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62379" y="3389873"/>
            <a:ext cx="6144460" cy="67175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ru-RU" b="1" dirty="0"/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D1A2AC23-C7EB-4E82-ADFF-220DFB420D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22637" y="2524783"/>
            <a:ext cx="6941031" cy="70222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b="1" dirty="0"/>
          </a:p>
          <a:p>
            <a:r>
              <a:rPr lang="ru-RU" altLang="ru-RU" b="1" dirty="0"/>
              <a:t> </a:t>
            </a:r>
          </a:p>
          <a:p>
            <a:endParaRPr lang="en-US" altLang="ru-RU" b="1" dirty="0"/>
          </a:p>
        </p:txBody>
      </p:sp>
      <p:grpSp>
        <p:nvGrpSpPr>
          <p:cNvPr id="6153" name="Group 9">
            <a:extLst>
              <a:ext uri="{FF2B5EF4-FFF2-40B4-BE49-F238E27FC236}">
                <a16:creationId xmlns:a16="http://schemas.microsoft.com/office/drawing/2014/main" xmlns="" id="{E17B41F4-FC79-4460-947A-5EFFCA046A70}"/>
              </a:ext>
            </a:extLst>
          </p:cNvPr>
          <p:cNvGrpSpPr>
            <a:grpSpLocks/>
          </p:cNvGrpSpPr>
          <p:nvPr/>
        </p:nvGrpSpPr>
        <p:grpSpPr bwMode="auto">
          <a:xfrm>
            <a:off x="2320644" y="2575323"/>
            <a:ext cx="381000" cy="519245"/>
            <a:chOff x="2078" y="1387"/>
            <a:chExt cx="1615" cy="2201"/>
          </a:xfrm>
        </p:grpSpPr>
        <p:sp>
          <p:nvSpPr>
            <p:cNvPr id="6154" name="Oval 10">
              <a:extLst>
                <a:ext uri="{FF2B5EF4-FFF2-40B4-BE49-F238E27FC236}">
                  <a16:creationId xmlns:a16="http://schemas.microsoft.com/office/drawing/2014/main" xmlns="" id="{9934052C-3563-485B-BBA4-A7ADA7531B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>
              <a:extLst>
                <a:ext uri="{FF2B5EF4-FFF2-40B4-BE49-F238E27FC236}">
                  <a16:creationId xmlns:a16="http://schemas.microsoft.com/office/drawing/2014/main" xmlns="" id="{C5D3D5A7-8C90-4278-87C2-BEA831ECE9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>
              <a:extLst>
                <a:ext uri="{FF2B5EF4-FFF2-40B4-BE49-F238E27FC236}">
                  <a16:creationId xmlns:a16="http://schemas.microsoft.com/office/drawing/2014/main" xmlns="" id="{414770E0-46C1-44FF-94F7-54F4C57CFF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>
              <a:extLst>
                <a:ext uri="{FF2B5EF4-FFF2-40B4-BE49-F238E27FC236}">
                  <a16:creationId xmlns:a16="http://schemas.microsoft.com/office/drawing/2014/main" xmlns="" id="{6CC2B56A-C767-41C7-949D-0718E4DA32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>
              <a:extLst>
                <a:ext uri="{FF2B5EF4-FFF2-40B4-BE49-F238E27FC236}">
                  <a16:creationId xmlns:a16="http://schemas.microsoft.com/office/drawing/2014/main" xmlns="" id="{00E8A9C2-2F0F-443C-B7D6-BAC6CB71D4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>
              <a:extLst>
                <a:ext uri="{FF2B5EF4-FFF2-40B4-BE49-F238E27FC236}">
                  <a16:creationId xmlns:a16="http://schemas.microsoft.com/office/drawing/2014/main" xmlns="" id="{E9CF7E2B-5B3F-43E9-A6C1-55AE93D753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>
            <a:extLst>
              <a:ext uri="{FF2B5EF4-FFF2-40B4-BE49-F238E27FC236}">
                <a16:creationId xmlns:a16="http://schemas.microsoft.com/office/drawing/2014/main" xmlns="" id="{6A349EE5-D394-4433-9F98-7E98F993177B}"/>
              </a:ext>
            </a:extLst>
          </p:cNvPr>
          <p:cNvGrpSpPr>
            <a:grpSpLocks/>
          </p:cNvGrpSpPr>
          <p:nvPr/>
        </p:nvGrpSpPr>
        <p:grpSpPr bwMode="auto">
          <a:xfrm>
            <a:off x="2439858" y="3479840"/>
            <a:ext cx="381000" cy="519245"/>
            <a:chOff x="2078" y="1387"/>
            <a:chExt cx="1615" cy="2201"/>
          </a:xfrm>
        </p:grpSpPr>
        <p:sp>
          <p:nvSpPr>
            <p:cNvPr id="6161" name="Oval 17">
              <a:extLst>
                <a:ext uri="{FF2B5EF4-FFF2-40B4-BE49-F238E27FC236}">
                  <a16:creationId xmlns:a16="http://schemas.microsoft.com/office/drawing/2014/main" xmlns="" id="{3A755D0E-C4A7-468D-A24D-328F8F6823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>
              <a:extLst>
                <a:ext uri="{FF2B5EF4-FFF2-40B4-BE49-F238E27FC236}">
                  <a16:creationId xmlns:a16="http://schemas.microsoft.com/office/drawing/2014/main" xmlns="" id="{954CB314-9E0C-429D-B2F3-8B31E2C392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>
              <a:extLst>
                <a:ext uri="{FF2B5EF4-FFF2-40B4-BE49-F238E27FC236}">
                  <a16:creationId xmlns:a16="http://schemas.microsoft.com/office/drawing/2014/main" xmlns="" id="{A568EA55-FC9C-47B8-8A05-76C3665EA0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>
              <a:extLst>
                <a:ext uri="{FF2B5EF4-FFF2-40B4-BE49-F238E27FC236}">
                  <a16:creationId xmlns:a16="http://schemas.microsoft.com/office/drawing/2014/main" xmlns="" id="{6B920309-1FAF-4DBD-A677-413A2CBF03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>
              <a:extLst>
                <a:ext uri="{FF2B5EF4-FFF2-40B4-BE49-F238E27FC236}">
                  <a16:creationId xmlns:a16="http://schemas.microsoft.com/office/drawing/2014/main" xmlns="" id="{57BD47CB-3401-4DB3-B723-A172EF34A1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>
              <a:extLst>
                <a:ext uri="{FF2B5EF4-FFF2-40B4-BE49-F238E27FC236}">
                  <a16:creationId xmlns:a16="http://schemas.microsoft.com/office/drawing/2014/main" xmlns="" id="{7776A695-B6E0-4401-8152-59C26D75F6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>
            <a:extLst>
              <a:ext uri="{FF2B5EF4-FFF2-40B4-BE49-F238E27FC236}">
                <a16:creationId xmlns:a16="http://schemas.microsoft.com/office/drawing/2014/main" xmlns="" id="{6D8031BA-F05E-4346-A234-7EFE60154EC0}"/>
              </a:ext>
            </a:extLst>
          </p:cNvPr>
          <p:cNvGrpSpPr>
            <a:grpSpLocks/>
          </p:cNvGrpSpPr>
          <p:nvPr/>
        </p:nvGrpSpPr>
        <p:grpSpPr bwMode="auto">
          <a:xfrm>
            <a:off x="2259307" y="4313665"/>
            <a:ext cx="381000" cy="519245"/>
            <a:chOff x="2078" y="1387"/>
            <a:chExt cx="1615" cy="2201"/>
          </a:xfrm>
        </p:grpSpPr>
        <p:sp>
          <p:nvSpPr>
            <p:cNvPr id="6168" name="Oval 24">
              <a:extLst>
                <a:ext uri="{FF2B5EF4-FFF2-40B4-BE49-F238E27FC236}">
                  <a16:creationId xmlns:a16="http://schemas.microsoft.com/office/drawing/2014/main" xmlns="" id="{CEB2BB2D-B6F5-4D03-AF80-7932543EDA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>
              <a:extLst>
                <a:ext uri="{FF2B5EF4-FFF2-40B4-BE49-F238E27FC236}">
                  <a16:creationId xmlns:a16="http://schemas.microsoft.com/office/drawing/2014/main" xmlns="" id="{9CB61071-4E4C-455D-A156-13314E9846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>
              <a:extLst>
                <a:ext uri="{FF2B5EF4-FFF2-40B4-BE49-F238E27FC236}">
                  <a16:creationId xmlns:a16="http://schemas.microsoft.com/office/drawing/2014/main" xmlns="" id="{41E09E88-8E74-481A-A013-F5F5CF00D4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>
              <a:extLst>
                <a:ext uri="{FF2B5EF4-FFF2-40B4-BE49-F238E27FC236}">
                  <a16:creationId xmlns:a16="http://schemas.microsoft.com/office/drawing/2014/main" xmlns="" id="{6A3A574F-F39F-42E9-B7DD-2CBE193703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>
              <a:extLst>
                <a:ext uri="{FF2B5EF4-FFF2-40B4-BE49-F238E27FC236}">
                  <a16:creationId xmlns:a16="http://schemas.microsoft.com/office/drawing/2014/main" xmlns="" id="{8A250C85-DF3E-44CA-A086-365997287C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>
              <a:extLst>
                <a:ext uri="{FF2B5EF4-FFF2-40B4-BE49-F238E27FC236}">
                  <a16:creationId xmlns:a16="http://schemas.microsoft.com/office/drawing/2014/main" xmlns="" id="{736979C6-AA1D-41B9-823B-0A6F1F8EFA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74" name="Group 30">
            <a:extLst>
              <a:ext uri="{FF2B5EF4-FFF2-40B4-BE49-F238E27FC236}">
                <a16:creationId xmlns:a16="http://schemas.microsoft.com/office/drawing/2014/main" xmlns="" id="{D0521EB2-B254-4113-8805-529845641E33}"/>
              </a:ext>
            </a:extLst>
          </p:cNvPr>
          <p:cNvGrpSpPr>
            <a:grpSpLocks/>
          </p:cNvGrpSpPr>
          <p:nvPr/>
        </p:nvGrpSpPr>
        <p:grpSpPr bwMode="auto">
          <a:xfrm>
            <a:off x="1834881" y="5079007"/>
            <a:ext cx="381000" cy="519245"/>
            <a:chOff x="2078" y="1387"/>
            <a:chExt cx="1615" cy="2201"/>
          </a:xfrm>
        </p:grpSpPr>
        <p:sp>
          <p:nvSpPr>
            <p:cNvPr id="6175" name="Oval 31">
              <a:extLst>
                <a:ext uri="{FF2B5EF4-FFF2-40B4-BE49-F238E27FC236}">
                  <a16:creationId xmlns:a16="http://schemas.microsoft.com/office/drawing/2014/main" xmlns="" id="{FB29A1DF-D3C5-474A-BBC1-9E56E67A3B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>
              <a:extLst>
                <a:ext uri="{FF2B5EF4-FFF2-40B4-BE49-F238E27FC236}">
                  <a16:creationId xmlns:a16="http://schemas.microsoft.com/office/drawing/2014/main" xmlns="" id="{6E701FFE-2603-46DB-809A-866DB3E1F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>
              <a:extLst>
                <a:ext uri="{FF2B5EF4-FFF2-40B4-BE49-F238E27FC236}">
                  <a16:creationId xmlns:a16="http://schemas.microsoft.com/office/drawing/2014/main" xmlns="" id="{5ECA9E96-4D53-4570-B59C-898C3FD1B7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>
              <a:extLst>
                <a:ext uri="{FF2B5EF4-FFF2-40B4-BE49-F238E27FC236}">
                  <a16:creationId xmlns:a16="http://schemas.microsoft.com/office/drawing/2014/main" xmlns="" id="{C06BB770-3548-4D11-BC52-E36027BBF0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>
              <a:extLst>
                <a:ext uri="{FF2B5EF4-FFF2-40B4-BE49-F238E27FC236}">
                  <a16:creationId xmlns:a16="http://schemas.microsoft.com/office/drawing/2014/main" xmlns="" id="{45095F04-B092-427C-95EE-463C102015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>
              <a:extLst>
                <a:ext uri="{FF2B5EF4-FFF2-40B4-BE49-F238E27FC236}">
                  <a16:creationId xmlns:a16="http://schemas.microsoft.com/office/drawing/2014/main" xmlns="" id="{DC684BF0-8D46-4F8B-A928-64D0F8D294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>
            <a:extLst>
              <a:ext uri="{FF2B5EF4-FFF2-40B4-BE49-F238E27FC236}">
                <a16:creationId xmlns:a16="http://schemas.microsoft.com/office/drawing/2014/main" xmlns="" id="{57AB493D-F466-422C-AE55-67D16020F27F}"/>
              </a:ext>
            </a:extLst>
          </p:cNvPr>
          <p:cNvSpPr txBox="1">
            <a:spLocks noChangeArrowheads="1"/>
          </p:cNvSpPr>
          <p:nvPr/>
        </p:nvSpPr>
        <p:spPr bwMode="black">
          <a:xfrm rot="10800000" flipV="1">
            <a:off x="371931" y="3036442"/>
            <a:ext cx="20587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ПОМОЩИ </a:t>
            </a:r>
          </a:p>
        </p:txBody>
      </p:sp>
      <p:grpSp>
        <p:nvGrpSpPr>
          <p:cNvPr id="6192" name="Group 48">
            <a:extLst>
              <a:ext uri="{FF2B5EF4-FFF2-40B4-BE49-F238E27FC236}">
                <a16:creationId xmlns:a16="http://schemas.microsoft.com/office/drawing/2014/main" xmlns="" id="{2AF231AD-B0A7-4D92-87EA-80EA48001447}"/>
              </a:ext>
            </a:extLst>
          </p:cNvPr>
          <p:cNvGrpSpPr>
            <a:grpSpLocks/>
          </p:cNvGrpSpPr>
          <p:nvPr/>
        </p:nvGrpSpPr>
        <p:grpSpPr bwMode="auto">
          <a:xfrm>
            <a:off x="1917862" y="1793327"/>
            <a:ext cx="381000" cy="519245"/>
            <a:chOff x="2078" y="1387"/>
            <a:chExt cx="1615" cy="2201"/>
          </a:xfrm>
        </p:grpSpPr>
        <p:sp>
          <p:nvSpPr>
            <p:cNvPr id="6193" name="Oval 49">
              <a:extLst>
                <a:ext uri="{FF2B5EF4-FFF2-40B4-BE49-F238E27FC236}">
                  <a16:creationId xmlns:a16="http://schemas.microsoft.com/office/drawing/2014/main" xmlns="" id="{C2DCE99F-CE85-406B-8644-0699345B69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Oval 50">
              <a:extLst>
                <a:ext uri="{FF2B5EF4-FFF2-40B4-BE49-F238E27FC236}">
                  <a16:creationId xmlns:a16="http://schemas.microsoft.com/office/drawing/2014/main" xmlns="" id="{BAB60DA6-30A9-40A4-BC3D-F2333C7313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Oval 51">
              <a:extLst>
                <a:ext uri="{FF2B5EF4-FFF2-40B4-BE49-F238E27FC236}">
                  <a16:creationId xmlns:a16="http://schemas.microsoft.com/office/drawing/2014/main" xmlns="" id="{2CED0802-5CBF-41DE-AB67-743F6BA29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96" name="Oval 52">
              <a:extLst>
                <a:ext uri="{FF2B5EF4-FFF2-40B4-BE49-F238E27FC236}">
                  <a16:creationId xmlns:a16="http://schemas.microsoft.com/office/drawing/2014/main" xmlns="" id="{DE84DF47-EF8A-4761-9F01-BBF2FB1739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97" name="Oval 53">
              <a:extLst>
                <a:ext uri="{FF2B5EF4-FFF2-40B4-BE49-F238E27FC236}">
                  <a16:creationId xmlns:a16="http://schemas.microsoft.com/office/drawing/2014/main" xmlns="" id="{25B0BF3E-A5BC-4A4F-A230-A280E58FD4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98" name="Oval 54">
              <a:extLst>
                <a:ext uri="{FF2B5EF4-FFF2-40B4-BE49-F238E27FC236}">
                  <a16:creationId xmlns:a16="http://schemas.microsoft.com/office/drawing/2014/main" xmlns="" id="{E07D698A-FB7F-40A7-84B2-61C67A8392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207" name="AutoShape 63">
            <a:extLst>
              <a:ext uri="{FF2B5EF4-FFF2-40B4-BE49-F238E27FC236}">
                <a16:creationId xmlns:a16="http://schemas.microsoft.com/office/drawing/2014/main" xmlns="" id="{BBDAB2F8-94AF-43DD-9F05-C0EBA91067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8847" y="1641214"/>
            <a:ext cx="7728983" cy="73395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7BB5FA9-D1F6-4972-84BF-DF9A516F4E85}"/>
              </a:ext>
            </a:extLst>
          </p:cNvPr>
          <p:cNvSpPr txBox="1"/>
          <p:nvPr/>
        </p:nvSpPr>
        <p:spPr>
          <a:xfrm>
            <a:off x="2398586" y="1822232"/>
            <a:ext cx="7605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приобретению навыков адаптации в обществе;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EFBC166-36FB-4BDD-B750-F02E0603B7AE}"/>
              </a:ext>
            </a:extLst>
          </p:cNvPr>
          <p:cNvSpPr txBox="1"/>
          <p:nvPr/>
        </p:nvSpPr>
        <p:spPr>
          <a:xfrm>
            <a:off x="2780436" y="2641222"/>
            <a:ext cx="6781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реализации права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жилище;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05FD7CF-BDB4-435E-BFBB-2AB27C7B5253}"/>
              </a:ext>
            </a:extLst>
          </p:cNvPr>
          <p:cNvSpPr txBox="1"/>
          <p:nvPr/>
        </p:nvSpPr>
        <p:spPr>
          <a:xfrm rot="10800000" flipV="1">
            <a:off x="2449806" y="3528751"/>
            <a:ext cx="6831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получению дальнейшего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785DA08-FC0E-4A0C-A690-58E3E6557E7D}"/>
              </a:ext>
            </a:extLst>
          </p:cNvPr>
          <p:cNvSpPr txBox="1"/>
          <p:nvPr/>
        </p:nvSpPr>
        <p:spPr>
          <a:xfrm>
            <a:off x="2812289" y="4376444"/>
            <a:ext cx="4470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трудоустройству;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B3E4189-EB8C-486D-98C2-3AF010AC9984}"/>
              </a:ext>
            </a:extLst>
          </p:cNvPr>
          <p:cNvSpPr txBox="1"/>
          <p:nvPr/>
        </p:nvSpPr>
        <p:spPr>
          <a:xfrm rot="10800000" flipV="1">
            <a:off x="2193940" y="5288249"/>
            <a:ext cx="4331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организации досуга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10" y="4213702"/>
            <a:ext cx="4366516" cy="281373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FA68FB-A6F3-4AE2-9F19-D181CD04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0466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" y="828830"/>
            <a:ext cx="11900423" cy="5200339"/>
          </a:xfrm>
          <a:prstGeom prst="rect">
            <a:avLst/>
          </a:prstGeom>
          <a:ln>
            <a:solidFill>
              <a:srgbClr val="9DD5B1"/>
            </a:solidFill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2DDD86FC-B667-4AB1-BB60-4DD6525A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615" y="167201"/>
            <a:ext cx="9829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Многоступенчатая модель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32B0AF1-19B5-4791-A77D-46501C1B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0021" y="6492875"/>
            <a:ext cx="2438400" cy="365125"/>
          </a:xfrm>
        </p:spPr>
        <p:txBody>
          <a:bodyPr/>
          <a:lstStyle/>
          <a:p>
            <a:fld id="{CFDC2E4F-6E81-4ED7-AA30-8FA23DAB6C0A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173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>
            <a:extLst>
              <a:ext uri="{FF2B5EF4-FFF2-40B4-BE49-F238E27FC236}">
                <a16:creationId xmlns:a16="http://schemas.microsoft.com/office/drawing/2014/main" xmlns="" id="{E50C6224-77B8-40D7-A19B-C79E65C4517C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2269093" y="128673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xmlns="" id="{49285B7B-7E90-422E-B239-981EEA760E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9124" y="5169599"/>
            <a:ext cx="5994308" cy="65691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ru-RU" b="1" dirty="0"/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xmlns="" id="{90C0128F-D6A2-4861-8F78-49C84F44E0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5137" y="4313665"/>
            <a:ext cx="5824422" cy="65206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ru-RU" b="1" dirty="0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CF2FA975-B37D-4752-8501-7CE87B2C9A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62378" y="3423841"/>
            <a:ext cx="8491421" cy="67175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ru-RU" b="1" dirty="0"/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D1A2AC23-C7EB-4E82-ADFF-220DFB420D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5137" y="2575323"/>
            <a:ext cx="8618664" cy="66152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b="1" dirty="0"/>
          </a:p>
          <a:p>
            <a:r>
              <a:rPr lang="ru-RU" altLang="ru-RU" b="1" dirty="0"/>
              <a:t> </a:t>
            </a:r>
          </a:p>
          <a:p>
            <a:endParaRPr lang="en-US" altLang="ru-RU" b="1" dirty="0"/>
          </a:p>
        </p:txBody>
      </p:sp>
      <p:grpSp>
        <p:nvGrpSpPr>
          <p:cNvPr id="6153" name="Group 9">
            <a:extLst>
              <a:ext uri="{FF2B5EF4-FFF2-40B4-BE49-F238E27FC236}">
                <a16:creationId xmlns:a16="http://schemas.microsoft.com/office/drawing/2014/main" xmlns="" id="{E17B41F4-FC79-4460-947A-5EFFCA046A70}"/>
              </a:ext>
            </a:extLst>
          </p:cNvPr>
          <p:cNvGrpSpPr>
            <a:grpSpLocks/>
          </p:cNvGrpSpPr>
          <p:nvPr/>
        </p:nvGrpSpPr>
        <p:grpSpPr bwMode="auto">
          <a:xfrm>
            <a:off x="2320644" y="2575323"/>
            <a:ext cx="381000" cy="519245"/>
            <a:chOff x="2078" y="1387"/>
            <a:chExt cx="1615" cy="2201"/>
          </a:xfrm>
        </p:grpSpPr>
        <p:sp>
          <p:nvSpPr>
            <p:cNvPr id="6154" name="Oval 10">
              <a:extLst>
                <a:ext uri="{FF2B5EF4-FFF2-40B4-BE49-F238E27FC236}">
                  <a16:creationId xmlns:a16="http://schemas.microsoft.com/office/drawing/2014/main" xmlns="" id="{9934052C-3563-485B-BBA4-A7ADA7531B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>
              <a:extLst>
                <a:ext uri="{FF2B5EF4-FFF2-40B4-BE49-F238E27FC236}">
                  <a16:creationId xmlns:a16="http://schemas.microsoft.com/office/drawing/2014/main" xmlns="" id="{C5D3D5A7-8C90-4278-87C2-BEA831ECE9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>
              <a:extLst>
                <a:ext uri="{FF2B5EF4-FFF2-40B4-BE49-F238E27FC236}">
                  <a16:creationId xmlns:a16="http://schemas.microsoft.com/office/drawing/2014/main" xmlns="" id="{414770E0-46C1-44FF-94F7-54F4C57CFF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>
              <a:extLst>
                <a:ext uri="{FF2B5EF4-FFF2-40B4-BE49-F238E27FC236}">
                  <a16:creationId xmlns:a16="http://schemas.microsoft.com/office/drawing/2014/main" xmlns="" id="{6CC2B56A-C767-41C7-949D-0718E4DA32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>
              <a:extLst>
                <a:ext uri="{FF2B5EF4-FFF2-40B4-BE49-F238E27FC236}">
                  <a16:creationId xmlns:a16="http://schemas.microsoft.com/office/drawing/2014/main" xmlns="" id="{00E8A9C2-2F0F-443C-B7D6-BAC6CB71D4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>
              <a:extLst>
                <a:ext uri="{FF2B5EF4-FFF2-40B4-BE49-F238E27FC236}">
                  <a16:creationId xmlns:a16="http://schemas.microsoft.com/office/drawing/2014/main" xmlns="" id="{E9CF7E2B-5B3F-43E9-A6C1-55AE93D753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>
            <a:extLst>
              <a:ext uri="{FF2B5EF4-FFF2-40B4-BE49-F238E27FC236}">
                <a16:creationId xmlns:a16="http://schemas.microsoft.com/office/drawing/2014/main" xmlns="" id="{6A349EE5-D394-4433-9F98-7E98F993177B}"/>
              </a:ext>
            </a:extLst>
          </p:cNvPr>
          <p:cNvGrpSpPr>
            <a:grpSpLocks/>
          </p:cNvGrpSpPr>
          <p:nvPr/>
        </p:nvGrpSpPr>
        <p:grpSpPr bwMode="auto">
          <a:xfrm>
            <a:off x="2439858" y="3479840"/>
            <a:ext cx="381000" cy="519245"/>
            <a:chOff x="2078" y="1387"/>
            <a:chExt cx="1615" cy="2201"/>
          </a:xfrm>
        </p:grpSpPr>
        <p:sp>
          <p:nvSpPr>
            <p:cNvPr id="6161" name="Oval 17">
              <a:extLst>
                <a:ext uri="{FF2B5EF4-FFF2-40B4-BE49-F238E27FC236}">
                  <a16:creationId xmlns:a16="http://schemas.microsoft.com/office/drawing/2014/main" xmlns="" id="{3A755D0E-C4A7-468D-A24D-328F8F6823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>
              <a:extLst>
                <a:ext uri="{FF2B5EF4-FFF2-40B4-BE49-F238E27FC236}">
                  <a16:creationId xmlns:a16="http://schemas.microsoft.com/office/drawing/2014/main" xmlns="" id="{954CB314-9E0C-429D-B2F3-8B31E2C392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>
              <a:extLst>
                <a:ext uri="{FF2B5EF4-FFF2-40B4-BE49-F238E27FC236}">
                  <a16:creationId xmlns:a16="http://schemas.microsoft.com/office/drawing/2014/main" xmlns="" id="{A568EA55-FC9C-47B8-8A05-76C3665EA0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>
              <a:extLst>
                <a:ext uri="{FF2B5EF4-FFF2-40B4-BE49-F238E27FC236}">
                  <a16:creationId xmlns:a16="http://schemas.microsoft.com/office/drawing/2014/main" xmlns="" id="{6B920309-1FAF-4DBD-A677-413A2CBF03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>
              <a:extLst>
                <a:ext uri="{FF2B5EF4-FFF2-40B4-BE49-F238E27FC236}">
                  <a16:creationId xmlns:a16="http://schemas.microsoft.com/office/drawing/2014/main" xmlns="" id="{57BD47CB-3401-4DB3-B723-A172EF34A1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>
              <a:extLst>
                <a:ext uri="{FF2B5EF4-FFF2-40B4-BE49-F238E27FC236}">
                  <a16:creationId xmlns:a16="http://schemas.microsoft.com/office/drawing/2014/main" xmlns="" id="{7776A695-B6E0-4401-8152-59C26D75F6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>
            <a:extLst>
              <a:ext uri="{FF2B5EF4-FFF2-40B4-BE49-F238E27FC236}">
                <a16:creationId xmlns:a16="http://schemas.microsoft.com/office/drawing/2014/main" xmlns="" id="{6D8031BA-F05E-4346-A234-7EFE60154EC0}"/>
              </a:ext>
            </a:extLst>
          </p:cNvPr>
          <p:cNvGrpSpPr>
            <a:grpSpLocks/>
          </p:cNvGrpSpPr>
          <p:nvPr/>
        </p:nvGrpSpPr>
        <p:grpSpPr bwMode="auto">
          <a:xfrm>
            <a:off x="2259307" y="4313665"/>
            <a:ext cx="381000" cy="519245"/>
            <a:chOff x="2078" y="1387"/>
            <a:chExt cx="1615" cy="2201"/>
          </a:xfrm>
        </p:grpSpPr>
        <p:sp>
          <p:nvSpPr>
            <p:cNvPr id="6168" name="Oval 24">
              <a:extLst>
                <a:ext uri="{FF2B5EF4-FFF2-40B4-BE49-F238E27FC236}">
                  <a16:creationId xmlns:a16="http://schemas.microsoft.com/office/drawing/2014/main" xmlns="" id="{CEB2BB2D-B6F5-4D03-AF80-7932543EDA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>
              <a:extLst>
                <a:ext uri="{FF2B5EF4-FFF2-40B4-BE49-F238E27FC236}">
                  <a16:creationId xmlns:a16="http://schemas.microsoft.com/office/drawing/2014/main" xmlns="" id="{9CB61071-4E4C-455D-A156-13314E9846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>
              <a:extLst>
                <a:ext uri="{FF2B5EF4-FFF2-40B4-BE49-F238E27FC236}">
                  <a16:creationId xmlns:a16="http://schemas.microsoft.com/office/drawing/2014/main" xmlns="" id="{41E09E88-8E74-481A-A013-F5F5CF00D4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>
              <a:extLst>
                <a:ext uri="{FF2B5EF4-FFF2-40B4-BE49-F238E27FC236}">
                  <a16:creationId xmlns:a16="http://schemas.microsoft.com/office/drawing/2014/main" xmlns="" id="{6A3A574F-F39F-42E9-B7DD-2CBE193703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>
              <a:extLst>
                <a:ext uri="{FF2B5EF4-FFF2-40B4-BE49-F238E27FC236}">
                  <a16:creationId xmlns:a16="http://schemas.microsoft.com/office/drawing/2014/main" xmlns="" id="{8A250C85-DF3E-44CA-A086-365997287C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>
              <a:extLst>
                <a:ext uri="{FF2B5EF4-FFF2-40B4-BE49-F238E27FC236}">
                  <a16:creationId xmlns:a16="http://schemas.microsoft.com/office/drawing/2014/main" xmlns="" id="{736979C6-AA1D-41B9-823B-0A6F1F8EFA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74" name="Group 30">
            <a:extLst>
              <a:ext uri="{FF2B5EF4-FFF2-40B4-BE49-F238E27FC236}">
                <a16:creationId xmlns:a16="http://schemas.microsoft.com/office/drawing/2014/main" xmlns="" id="{D0521EB2-B254-4113-8805-529845641E33}"/>
              </a:ext>
            </a:extLst>
          </p:cNvPr>
          <p:cNvGrpSpPr>
            <a:grpSpLocks/>
          </p:cNvGrpSpPr>
          <p:nvPr/>
        </p:nvGrpSpPr>
        <p:grpSpPr bwMode="auto">
          <a:xfrm>
            <a:off x="1834881" y="5079007"/>
            <a:ext cx="381000" cy="519245"/>
            <a:chOff x="2078" y="1387"/>
            <a:chExt cx="1615" cy="2201"/>
          </a:xfrm>
        </p:grpSpPr>
        <p:sp>
          <p:nvSpPr>
            <p:cNvPr id="6175" name="Oval 31">
              <a:extLst>
                <a:ext uri="{FF2B5EF4-FFF2-40B4-BE49-F238E27FC236}">
                  <a16:creationId xmlns:a16="http://schemas.microsoft.com/office/drawing/2014/main" xmlns="" id="{FB29A1DF-D3C5-474A-BBC1-9E56E67A3B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>
              <a:extLst>
                <a:ext uri="{FF2B5EF4-FFF2-40B4-BE49-F238E27FC236}">
                  <a16:creationId xmlns:a16="http://schemas.microsoft.com/office/drawing/2014/main" xmlns="" id="{6E701FFE-2603-46DB-809A-866DB3E1F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>
              <a:extLst>
                <a:ext uri="{FF2B5EF4-FFF2-40B4-BE49-F238E27FC236}">
                  <a16:creationId xmlns:a16="http://schemas.microsoft.com/office/drawing/2014/main" xmlns="" id="{5ECA9E96-4D53-4570-B59C-898C3FD1B7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>
              <a:extLst>
                <a:ext uri="{FF2B5EF4-FFF2-40B4-BE49-F238E27FC236}">
                  <a16:creationId xmlns:a16="http://schemas.microsoft.com/office/drawing/2014/main" xmlns="" id="{C06BB770-3548-4D11-BC52-E36027BBF0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>
              <a:extLst>
                <a:ext uri="{FF2B5EF4-FFF2-40B4-BE49-F238E27FC236}">
                  <a16:creationId xmlns:a16="http://schemas.microsoft.com/office/drawing/2014/main" xmlns="" id="{45095F04-B092-427C-95EE-463C102015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>
              <a:extLst>
                <a:ext uri="{FF2B5EF4-FFF2-40B4-BE49-F238E27FC236}">
                  <a16:creationId xmlns:a16="http://schemas.microsoft.com/office/drawing/2014/main" xmlns="" id="{DC684BF0-8D46-4F8B-A928-64D0F8D294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>
            <a:extLst>
              <a:ext uri="{FF2B5EF4-FFF2-40B4-BE49-F238E27FC236}">
                <a16:creationId xmlns:a16="http://schemas.microsoft.com/office/drawing/2014/main" xmlns="" id="{57AB493D-F466-422C-AE55-67D16020F27F}"/>
              </a:ext>
            </a:extLst>
          </p:cNvPr>
          <p:cNvSpPr txBox="1">
            <a:spLocks noChangeArrowheads="1"/>
          </p:cNvSpPr>
          <p:nvPr/>
        </p:nvSpPr>
        <p:spPr bwMode="black">
          <a:xfrm rot="10800000" flipV="1">
            <a:off x="200541" y="3278043"/>
            <a:ext cx="2058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было</a:t>
            </a:r>
          </a:p>
        </p:txBody>
      </p:sp>
      <p:grpSp>
        <p:nvGrpSpPr>
          <p:cNvPr id="6192" name="Group 48">
            <a:extLst>
              <a:ext uri="{FF2B5EF4-FFF2-40B4-BE49-F238E27FC236}">
                <a16:creationId xmlns:a16="http://schemas.microsoft.com/office/drawing/2014/main" xmlns="" id="{2AF231AD-B0A7-4D92-87EA-80EA48001447}"/>
              </a:ext>
            </a:extLst>
          </p:cNvPr>
          <p:cNvGrpSpPr>
            <a:grpSpLocks/>
          </p:cNvGrpSpPr>
          <p:nvPr/>
        </p:nvGrpSpPr>
        <p:grpSpPr bwMode="auto">
          <a:xfrm>
            <a:off x="1738364" y="1719755"/>
            <a:ext cx="381000" cy="519245"/>
            <a:chOff x="2078" y="1387"/>
            <a:chExt cx="1615" cy="2201"/>
          </a:xfrm>
        </p:grpSpPr>
        <p:sp>
          <p:nvSpPr>
            <p:cNvPr id="6193" name="Oval 49">
              <a:extLst>
                <a:ext uri="{FF2B5EF4-FFF2-40B4-BE49-F238E27FC236}">
                  <a16:creationId xmlns:a16="http://schemas.microsoft.com/office/drawing/2014/main" xmlns="" id="{C2DCE99F-CE85-406B-8644-0699345B69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Oval 50">
              <a:extLst>
                <a:ext uri="{FF2B5EF4-FFF2-40B4-BE49-F238E27FC236}">
                  <a16:creationId xmlns:a16="http://schemas.microsoft.com/office/drawing/2014/main" xmlns="" id="{BAB60DA6-30A9-40A4-BC3D-F2333C7313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Oval 51">
              <a:extLst>
                <a:ext uri="{FF2B5EF4-FFF2-40B4-BE49-F238E27FC236}">
                  <a16:creationId xmlns:a16="http://schemas.microsoft.com/office/drawing/2014/main" xmlns="" id="{2CED0802-5CBF-41DE-AB67-743F6BA29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96" name="Oval 52">
              <a:extLst>
                <a:ext uri="{FF2B5EF4-FFF2-40B4-BE49-F238E27FC236}">
                  <a16:creationId xmlns:a16="http://schemas.microsoft.com/office/drawing/2014/main" xmlns="" id="{DE84DF47-EF8A-4761-9F01-BBF2FB1739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97" name="Oval 53">
              <a:extLst>
                <a:ext uri="{FF2B5EF4-FFF2-40B4-BE49-F238E27FC236}">
                  <a16:creationId xmlns:a16="http://schemas.microsoft.com/office/drawing/2014/main" xmlns="" id="{25B0BF3E-A5BC-4A4F-A230-A280E58FD4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98" name="Oval 54">
              <a:extLst>
                <a:ext uri="{FF2B5EF4-FFF2-40B4-BE49-F238E27FC236}">
                  <a16:creationId xmlns:a16="http://schemas.microsoft.com/office/drawing/2014/main" xmlns="" id="{E07D698A-FB7F-40A7-84B2-61C67A8392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207" name="AutoShape 63">
            <a:extLst>
              <a:ext uri="{FF2B5EF4-FFF2-40B4-BE49-F238E27FC236}">
                <a16:creationId xmlns:a16="http://schemas.microsoft.com/office/drawing/2014/main" xmlns="" id="{BBDAB2F8-94AF-43DD-9F05-C0EBA91067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8847" y="1569720"/>
            <a:ext cx="9034952" cy="80544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7BB5FA9-D1F6-4972-84BF-DF9A516F4E85}"/>
              </a:ext>
            </a:extLst>
          </p:cNvPr>
          <p:cNvSpPr txBox="1"/>
          <p:nvPr/>
        </p:nvSpPr>
        <p:spPr>
          <a:xfrm>
            <a:off x="3106078" y="3455482"/>
            <a:ext cx="803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Отсутствие единого подхода к организации постинтернатного сопровождения в регионе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EFBC166-36FB-4BDD-B750-F02E0603B7AE}"/>
              </a:ext>
            </a:extLst>
          </p:cNvPr>
          <p:cNvSpPr txBox="1"/>
          <p:nvPr/>
        </p:nvSpPr>
        <p:spPr>
          <a:xfrm>
            <a:off x="2025381" y="4404256"/>
            <a:ext cx="6534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нормативной и методической базы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05FD7CF-BDB4-435E-BFBB-2AB27C7B5253}"/>
              </a:ext>
            </a:extLst>
          </p:cNvPr>
          <p:cNvSpPr txBox="1"/>
          <p:nvPr/>
        </p:nvSpPr>
        <p:spPr>
          <a:xfrm rot="10800000" flipV="1">
            <a:off x="3106077" y="2491543"/>
            <a:ext cx="803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Утрата опекунских функций учреждениями профессионального образования (изменения в федеральном законодательстве)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785DA08-FC0E-4A0C-A690-58E3E6557E7D}"/>
              </a:ext>
            </a:extLst>
          </p:cNvPr>
          <p:cNvSpPr txBox="1"/>
          <p:nvPr/>
        </p:nvSpPr>
        <p:spPr>
          <a:xfrm>
            <a:off x="2500961" y="5147831"/>
            <a:ext cx="5712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Низкий уровень социальной адаптации и социализации выпускников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B3E4189-EB8C-486D-98C2-3AF010AC9984}"/>
              </a:ext>
            </a:extLst>
          </p:cNvPr>
          <p:cNvSpPr txBox="1"/>
          <p:nvPr/>
        </p:nvSpPr>
        <p:spPr>
          <a:xfrm rot="10800000" flipV="1">
            <a:off x="2119364" y="1281471"/>
            <a:ext cx="8690632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42900" algn="ctr">
              <a:spcBef>
                <a:spcPts val="11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Изменение общественного и экономического формата в отношении выпускников </a:t>
            </a:r>
          </a:p>
          <a:p>
            <a:pPr indent="342900" algn="ctr">
              <a:spcBef>
                <a:spcPts val="1100"/>
              </a:spcBef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79A6E4AD-8253-4559-98A6-A1F574572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20" y="4327952"/>
            <a:ext cx="3459481" cy="228609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">
            <a:extLst>
              <a:ext uri="{FF2B5EF4-FFF2-40B4-BE49-F238E27FC236}">
                <a16:creationId xmlns:a16="http://schemas.microsoft.com/office/drawing/2014/main" xmlns="" id="{36E3269B-2961-468F-A7AB-9DBAD62FE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615" y="167201"/>
            <a:ext cx="9829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A95BD1C-DD0B-44DF-8855-E5D12121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9907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s://social.gov39.ru/upload/iblock/561/5614251ee69a6a495e6cd0472a8028d0.jpg">
            <a:extLst>
              <a:ext uri="{FF2B5EF4-FFF2-40B4-BE49-F238E27FC236}">
                <a16:creationId xmlns:a16="http://schemas.microsoft.com/office/drawing/2014/main" xmlns="" id="{9823B248-76D2-4A00-9234-E382A7B88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3212"/>
            <a:ext cx="13287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4">
            <a:extLst>
              <a:ext uri="{FF2B5EF4-FFF2-40B4-BE49-F238E27FC236}">
                <a16:creationId xmlns:a16="http://schemas.microsoft.com/office/drawing/2014/main" xmlns="" id="{1798F089-A293-45C8-8C3A-B6BC8FD5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070" y="150077"/>
            <a:ext cx="9829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социальная квартира «Дом молодежи» –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 к самостоятельному проживанию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xmlns="" id="{E56D0DBE-E17F-42F9-A011-6DD7313D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/>
          <a:stretch>
            <a:fillRect/>
          </a:stretch>
        </p:blipFill>
        <p:spPr bwMode="auto">
          <a:xfrm>
            <a:off x="7096539" y="1620077"/>
            <a:ext cx="4681331" cy="39155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1DC2AAAE-AE11-4DCC-BDC2-BE7784A7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31" y="5680076"/>
            <a:ext cx="115841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молодежи» создан в 2009 году для обучения воспитанников учреждения бытовым навыкам.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максимально смоделирована среда будущего жилья выпускников интернатных учреждений Белгородской области  </a:t>
            </a:r>
          </a:p>
        </p:txBody>
      </p:sp>
      <p:sp>
        <p:nvSpPr>
          <p:cNvPr id="16390" name="Объект 1">
            <a:extLst>
              <a:ext uri="{FF2B5EF4-FFF2-40B4-BE49-F238E27FC236}">
                <a16:creationId xmlns:a16="http://schemas.microsoft.com/office/drawing/2014/main" xmlns="" id="{49DCB2F5-803F-4008-8C0C-FD0FC4EE7D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E2BB1F-79DE-4968-89EB-B2881B1C2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31" y="1775102"/>
            <a:ext cx="5903843" cy="38274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D5FE1C-14C1-4E6A-84B6-4B1A4B18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28E0D1-9450-434E-A0FD-68E779AFA94E}"/>
              </a:ext>
            </a:extLst>
          </p:cNvPr>
          <p:cNvSpPr txBox="1"/>
          <p:nvPr/>
        </p:nvSpPr>
        <p:spPr>
          <a:xfrm>
            <a:off x="2604052" y="5007007"/>
            <a:ext cx="68530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Разуменского дома детства получают допрофессиональную подготовку в учебно-курсовом комбинате предприятия по профессиям: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штукатур-маляр;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швея.</a:t>
            </a:r>
          </a:p>
        </p:txBody>
      </p:sp>
      <p:pic>
        <p:nvPicPr>
          <p:cNvPr id="17412" name="Рисунок 3">
            <a:extLst>
              <a:ext uri="{FF2B5EF4-FFF2-40B4-BE49-F238E27FC236}">
                <a16:creationId xmlns:a16="http://schemas.microsoft.com/office/drawing/2014/main" xmlns="" id="{D7139E57-273F-4727-AAD6-DBAAB9757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516063"/>
            <a:ext cx="5137150" cy="343058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9534F608-A93B-4082-8291-613FD0F6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75" y="207245"/>
            <a:ext cx="1025745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ЖБК-1 – социальный партнер учреждения.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подготовке и сопровождении выпускников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11" descr="https://s.go31.ru/section/newsIcon/upload/images/news/icon/000/000/066/2_146882714621_58a40ee23b1d6.jpg">
            <a:extLst>
              <a:ext uri="{FF2B5EF4-FFF2-40B4-BE49-F238E27FC236}">
                <a16:creationId xmlns:a16="http://schemas.microsoft.com/office/drawing/2014/main" xmlns="" id="{881B5102-BF43-4292-981F-F3DE6424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r="28362"/>
          <a:stretch>
            <a:fillRect/>
          </a:stretch>
        </p:blipFill>
        <p:spPr bwMode="auto">
          <a:xfrm>
            <a:off x="10760834" y="337344"/>
            <a:ext cx="11239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E80DD8-9AAC-416A-A172-E1C394A11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0" y="1271588"/>
            <a:ext cx="5633050" cy="35064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74436F-15D4-4FDD-AC37-DC5D17FE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23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7" name="Group 7">
            <a:extLst>
              <a:ext uri="{FF2B5EF4-FFF2-40B4-BE49-F238E27FC236}">
                <a16:creationId xmlns:a16="http://schemas.microsoft.com/office/drawing/2014/main" xmlns="" id="{5788DBD7-5048-46E9-B22C-4BF3C61E3C0D}"/>
              </a:ext>
            </a:extLst>
          </p:cNvPr>
          <p:cNvGrpSpPr>
            <a:grpSpLocks/>
          </p:cNvGrpSpPr>
          <p:nvPr/>
        </p:nvGrpSpPr>
        <p:grpSpPr bwMode="auto">
          <a:xfrm>
            <a:off x="6445675" y="1322557"/>
            <a:ext cx="2059165" cy="2005309"/>
            <a:chOff x="4320" y="1152"/>
            <a:chExt cx="414" cy="402"/>
          </a:xfrm>
        </p:grpSpPr>
        <p:sp>
          <p:nvSpPr>
            <p:cNvPr id="20488" name="AutoShape 8">
              <a:extLst>
                <a:ext uri="{FF2B5EF4-FFF2-40B4-BE49-F238E27FC236}">
                  <a16:creationId xmlns:a16="http://schemas.microsoft.com/office/drawing/2014/main" xmlns="" id="{7A722575-4647-4832-B1EC-42EA58FB6E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489" name="Freeform 9">
              <a:extLst>
                <a:ext uri="{FF2B5EF4-FFF2-40B4-BE49-F238E27FC236}">
                  <a16:creationId xmlns:a16="http://schemas.microsoft.com/office/drawing/2014/main" xmlns="" id="{82F801D7-F227-44E8-87FC-411A09676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20494" name="Group 14">
            <a:extLst>
              <a:ext uri="{FF2B5EF4-FFF2-40B4-BE49-F238E27FC236}">
                <a16:creationId xmlns:a16="http://schemas.microsoft.com/office/drawing/2014/main" xmlns="" id="{F91838DD-522C-441E-8DE4-6C06694BCACA}"/>
              </a:ext>
            </a:extLst>
          </p:cNvPr>
          <p:cNvGrpSpPr>
            <a:grpSpLocks/>
          </p:cNvGrpSpPr>
          <p:nvPr/>
        </p:nvGrpSpPr>
        <p:grpSpPr bwMode="auto">
          <a:xfrm>
            <a:off x="8701345" y="1321735"/>
            <a:ext cx="2095841" cy="2029986"/>
            <a:chOff x="4320" y="1152"/>
            <a:chExt cx="414" cy="402"/>
          </a:xfrm>
        </p:grpSpPr>
        <p:sp>
          <p:nvSpPr>
            <p:cNvPr id="20495" name="AutoShape 15">
              <a:extLst>
                <a:ext uri="{FF2B5EF4-FFF2-40B4-BE49-F238E27FC236}">
                  <a16:creationId xmlns:a16="http://schemas.microsoft.com/office/drawing/2014/main" xmlns="" id="{A076C8D9-A619-439E-AE6A-0ABFE19BDE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Freeform 16">
              <a:extLst>
                <a:ext uri="{FF2B5EF4-FFF2-40B4-BE49-F238E27FC236}">
                  <a16:creationId xmlns:a16="http://schemas.microsoft.com/office/drawing/2014/main" xmlns="" id="{FDF16B28-6DB3-4431-9D8F-AAFAF54FC6F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9" name="Rectangle 19">
            <a:extLst>
              <a:ext uri="{FF2B5EF4-FFF2-40B4-BE49-F238E27FC236}">
                <a16:creationId xmlns:a16="http://schemas.microsoft.com/office/drawing/2014/main" xmlns="" id="{567F0C1A-DAF7-4DC4-8D53-749F1CC2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12" y="86514"/>
            <a:ext cx="114532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региональной системы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выпускников «Вместе к успеху» 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Rectangle 20">
            <a:extLst>
              <a:ext uri="{FF2B5EF4-FFF2-40B4-BE49-F238E27FC236}">
                <a16:creationId xmlns:a16="http://schemas.microsoft.com/office/drawing/2014/main" xmlns="" id="{35BE71D5-FFBE-4CB1-9BD6-0B8FDFB1AC5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315201" y="1219200"/>
            <a:ext cx="2943225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endParaRPr lang="en-US" altLang="ru-RU" sz="2000" b="1" dirty="0">
              <a:solidFill>
                <a:schemeClr val="tx2"/>
              </a:solidFill>
            </a:endParaRPr>
          </a:p>
          <a:p>
            <a:pPr eaLnBrk="0" hangingPunct="0">
              <a:lnSpc>
                <a:spcPct val="110000"/>
              </a:lnSpc>
            </a:pPr>
            <a:endParaRPr lang="en-US" altLang="ru-RU" sz="1400" b="1" dirty="0"/>
          </a:p>
        </p:txBody>
      </p:sp>
      <p:pic>
        <p:nvPicPr>
          <p:cNvPr id="20501" name="Picture 21">
            <a:extLst>
              <a:ext uri="{FF2B5EF4-FFF2-40B4-BE49-F238E27FC236}">
                <a16:creationId xmlns:a16="http://schemas.microsoft.com/office/drawing/2014/main" xmlns="" id="{7D26465D-B6E7-4745-9E77-EF7C330C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13" y="1569810"/>
            <a:ext cx="356235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2" name="Text Box 22">
            <a:extLst>
              <a:ext uri="{FF2B5EF4-FFF2-40B4-BE49-F238E27FC236}">
                <a16:creationId xmlns:a16="http://schemas.microsoft.com/office/drawing/2014/main" xmlns="" id="{087E1959-B1A7-43EE-93BD-091BCB89C6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60662" y="1938020"/>
            <a:ext cx="2514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CD48FB-83C6-48CB-AA3E-459718767892}"/>
              </a:ext>
            </a:extLst>
          </p:cNvPr>
          <p:cNvSpPr txBox="1"/>
          <p:nvPr/>
        </p:nvSpPr>
        <p:spPr>
          <a:xfrm flipH="1">
            <a:off x="6194097" y="1617157"/>
            <a:ext cx="2269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2125" indent="-45720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Создание нормативной базы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FCFA022-BE3D-470D-AC33-C3F34550B7AD}"/>
              </a:ext>
            </a:extLst>
          </p:cNvPr>
          <p:cNvSpPr txBox="1"/>
          <p:nvPr/>
        </p:nvSpPr>
        <p:spPr>
          <a:xfrm rot="10800000" flipV="1">
            <a:off x="8177596" y="1604498"/>
            <a:ext cx="2272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2125" indent="-457200" algn="ctr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Создание областного ресурсного центра</a:t>
            </a:r>
          </a:p>
        </p:txBody>
      </p: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004D5629-5842-425A-99CF-C1BCFABEE87D}"/>
              </a:ext>
            </a:extLst>
          </p:cNvPr>
          <p:cNvGrpSpPr>
            <a:grpSpLocks/>
          </p:cNvGrpSpPr>
          <p:nvPr/>
        </p:nvGrpSpPr>
        <p:grpSpPr bwMode="auto">
          <a:xfrm>
            <a:off x="2445496" y="4342191"/>
            <a:ext cx="2059165" cy="2005309"/>
            <a:chOff x="4320" y="1152"/>
            <a:chExt cx="414" cy="402"/>
          </a:xfrm>
        </p:grpSpPr>
        <p:sp>
          <p:nvSpPr>
            <p:cNvPr id="37" name="AutoShape 8">
              <a:extLst>
                <a:ext uri="{FF2B5EF4-FFF2-40B4-BE49-F238E27FC236}">
                  <a16:creationId xmlns:a16="http://schemas.microsoft.com/office/drawing/2014/main" xmlns="" id="{CC48F1BE-4AB1-4874-A048-4CB4F1728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2C6E7E51-730A-413F-8EC6-B7FC0D30DF9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EE9657-4707-4D72-B32C-227BB052CD4D}"/>
              </a:ext>
            </a:extLst>
          </p:cNvPr>
          <p:cNvSpPr txBox="1"/>
          <p:nvPr/>
        </p:nvSpPr>
        <p:spPr>
          <a:xfrm>
            <a:off x="2140991" y="4637613"/>
            <a:ext cx="2305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2125" indent="-45720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Создание системы сопровождения </a:t>
            </a:r>
          </a:p>
        </p:txBody>
      </p:sp>
      <p:grpSp>
        <p:nvGrpSpPr>
          <p:cNvPr id="41" name="Group 14">
            <a:extLst>
              <a:ext uri="{FF2B5EF4-FFF2-40B4-BE49-F238E27FC236}">
                <a16:creationId xmlns:a16="http://schemas.microsoft.com/office/drawing/2014/main" xmlns="" id="{09E369AC-0EFA-429C-8987-F0BB77D601B2}"/>
              </a:ext>
            </a:extLst>
          </p:cNvPr>
          <p:cNvGrpSpPr>
            <a:grpSpLocks/>
          </p:cNvGrpSpPr>
          <p:nvPr/>
        </p:nvGrpSpPr>
        <p:grpSpPr bwMode="auto">
          <a:xfrm>
            <a:off x="4685601" y="4317514"/>
            <a:ext cx="2095841" cy="2029986"/>
            <a:chOff x="4320" y="1152"/>
            <a:chExt cx="414" cy="402"/>
          </a:xfrm>
        </p:grpSpPr>
        <p:sp>
          <p:nvSpPr>
            <p:cNvPr id="42" name="AutoShape 15">
              <a:extLst>
                <a:ext uri="{FF2B5EF4-FFF2-40B4-BE49-F238E27FC236}">
                  <a16:creationId xmlns:a16="http://schemas.microsoft.com/office/drawing/2014/main" xmlns="" id="{06514D01-2D72-4BC3-A87A-83E49A10EB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xmlns="" id="{71B56ECE-C318-4BF9-B563-D2387AE91B1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AB2D36E-6EA2-46C4-80BF-4BFDF29D0DA0}"/>
              </a:ext>
            </a:extLst>
          </p:cNvPr>
          <p:cNvSpPr txBox="1"/>
          <p:nvPr/>
        </p:nvSpPr>
        <p:spPr>
          <a:xfrm>
            <a:off x="4519696" y="4637613"/>
            <a:ext cx="2095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2125" indent="-45720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Разработка и внедрение стандартов и технологий </a:t>
            </a:r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xmlns="" id="{E4AD4BB8-4909-4B04-BCDB-8E273533D21E}"/>
              </a:ext>
            </a:extLst>
          </p:cNvPr>
          <p:cNvGrpSpPr>
            <a:grpSpLocks/>
          </p:cNvGrpSpPr>
          <p:nvPr/>
        </p:nvGrpSpPr>
        <p:grpSpPr bwMode="auto">
          <a:xfrm>
            <a:off x="7024528" y="4354530"/>
            <a:ext cx="2059165" cy="2005309"/>
            <a:chOff x="4320" y="1152"/>
            <a:chExt cx="414" cy="402"/>
          </a:xfrm>
        </p:grpSpPr>
        <p:sp>
          <p:nvSpPr>
            <p:cNvPr id="47" name="AutoShape 8">
              <a:extLst>
                <a:ext uri="{FF2B5EF4-FFF2-40B4-BE49-F238E27FC236}">
                  <a16:creationId xmlns:a16="http://schemas.microsoft.com/office/drawing/2014/main" xmlns="" id="{1F48E442-69CF-4435-89BD-065B5871FB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BEA885D1-46ED-49A7-928C-6DE065D1895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8039B5-DD06-4A16-8DA1-FB3B0D48CE32}"/>
              </a:ext>
            </a:extLst>
          </p:cNvPr>
          <p:cNvSpPr txBox="1"/>
          <p:nvPr/>
        </p:nvSpPr>
        <p:spPr>
          <a:xfrm>
            <a:off x="6820032" y="4693249"/>
            <a:ext cx="2263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2125" indent="-45720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Подготовка специалистов сопровождения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6DE4BD-E2C5-4C63-926F-B1A1FE90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8CC930-C180-43B8-8BE6-FB92BA5882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239" y="4760555"/>
            <a:ext cx="4331473" cy="1527187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45720" indent="0" algn="ctr" eaLnBrk="0" hangingPunct="0">
              <a:lnSpc>
                <a:spcPct val="105000"/>
              </a:lnSpc>
              <a:spcAft>
                <a:spcPts val="1000"/>
              </a:spcAft>
              <a:buNone/>
            </a:pPr>
            <a:r>
              <a:rPr lang="en-US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 eaLnBrk="0" hangingPunct="0"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000" b="1" kern="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для детей-сирот и детей, оставшихся без попечения родителей, замещающие семьи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0849AA-313F-433E-92B7-11B3BD502D47}"/>
              </a:ext>
            </a:extLst>
          </p:cNvPr>
          <p:cNvSpPr txBox="1"/>
          <p:nvPr/>
        </p:nvSpPr>
        <p:spPr>
          <a:xfrm>
            <a:off x="1530624" y="1813560"/>
            <a:ext cx="9293087" cy="12721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spcAft>
                <a:spcPts val="1000"/>
              </a:spcAft>
            </a:pPr>
            <a:r>
              <a:rPr lang="en-US" sz="2000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000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социальной защиты населения Белгородской области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AA7C12-AEBE-4A93-8A1A-7CE5E10F6E34}"/>
              </a:ext>
            </a:extLst>
          </p:cNvPr>
          <p:cNvSpPr txBox="1"/>
          <p:nvPr/>
        </p:nvSpPr>
        <p:spPr>
          <a:xfrm>
            <a:off x="1530624" y="3376120"/>
            <a:ext cx="9293087" cy="11131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spcAft>
                <a:spcPts val="1000"/>
              </a:spcAft>
            </a:pPr>
            <a:r>
              <a:rPr lang="en-US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«Центр подготовки и </a:t>
            </a:r>
            <a:r>
              <a:rPr lang="ru-RU" sz="2000" b="1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сопровождения выпускников «Расправь крылья»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F3B83A-9B16-46C7-8337-1D51A05BF43D}"/>
              </a:ext>
            </a:extLst>
          </p:cNvPr>
          <p:cNvSpPr txBox="1"/>
          <p:nvPr/>
        </p:nvSpPr>
        <p:spPr>
          <a:xfrm rot="10800000" flipV="1">
            <a:off x="1530625" y="4682173"/>
            <a:ext cx="4067420" cy="16055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spcAft>
                <a:spcPts val="1000"/>
              </a:spcAft>
            </a:pPr>
            <a:r>
              <a:rPr lang="en-US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0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службы сопровождения выпускников в муниципальных образованиях области (21 служба)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xmlns="" id="{28015058-0395-4A43-9789-525FA65FA08D}"/>
              </a:ext>
            </a:extLst>
          </p:cNvPr>
          <p:cNvSpPr/>
          <p:nvPr/>
        </p:nvSpPr>
        <p:spPr>
          <a:xfrm>
            <a:off x="6057900" y="3112990"/>
            <a:ext cx="45719" cy="1789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верх-вниз 18">
            <a:extLst>
              <a:ext uri="{FF2B5EF4-FFF2-40B4-BE49-F238E27FC236}">
                <a16:creationId xmlns:a16="http://schemas.microsoft.com/office/drawing/2014/main" xmlns="" id="{E976B6AE-F7C1-4ACC-846B-6751B3B8BCB0}"/>
              </a:ext>
            </a:extLst>
          </p:cNvPr>
          <p:cNvSpPr/>
          <p:nvPr/>
        </p:nvSpPr>
        <p:spPr>
          <a:xfrm>
            <a:off x="3564335" y="4497425"/>
            <a:ext cx="45719" cy="1789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верх-вниз 20">
            <a:extLst>
              <a:ext uri="{FF2B5EF4-FFF2-40B4-BE49-F238E27FC236}">
                <a16:creationId xmlns:a16="http://schemas.microsoft.com/office/drawing/2014/main" xmlns="" id="{29B53791-ACFF-49ED-A53D-B31485E06C59}"/>
              </a:ext>
            </a:extLst>
          </p:cNvPr>
          <p:cNvSpPr/>
          <p:nvPr/>
        </p:nvSpPr>
        <p:spPr>
          <a:xfrm>
            <a:off x="8750905" y="4502106"/>
            <a:ext cx="45719" cy="1789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лево-вправо 23">
            <a:extLst>
              <a:ext uri="{FF2B5EF4-FFF2-40B4-BE49-F238E27FC236}">
                <a16:creationId xmlns:a16="http://schemas.microsoft.com/office/drawing/2014/main" xmlns="" id="{A5262730-858F-4916-AB25-67DDE38AE03D}"/>
              </a:ext>
            </a:extLst>
          </p:cNvPr>
          <p:cNvSpPr/>
          <p:nvPr/>
        </p:nvSpPr>
        <p:spPr>
          <a:xfrm>
            <a:off x="5836092" y="5364277"/>
            <a:ext cx="38265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5EC514-2099-44B6-A497-E0CAF6B76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9" y="273267"/>
            <a:ext cx="2470171" cy="16469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xmlns="" id="{22ADDDF3-0065-4DC5-BE50-6D1CE2311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12" y="86514"/>
            <a:ext cx="114532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региональной системы сопровождения </a:t>
            </a:r>
          </a:p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Белгородской области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AB8A4E-ED98-42E4-B13C-79C2578D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DFE-02DC-476E-8549-7896E2C2996F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86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reeform 4"/>
          <p:cNvSpPr>
            <a:spLocks/>
          </p:cNvSpPr>
          <p:nvPr/>
        </p:nvSpPr>
        <p:spPr bwMode="gray">
          <a:xfrm>
            <a:off x="1295400" y="3103563"/>
            <a:ext cx="1854200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Freeform 6"/>
          <p:cNvSpPr>
            <a:spLocks/>
          </p:cNvSpPr>
          <p:nvPr/>
        </p:nvSpPr>
        <p:spPr bwMode="gray">
          <a:xfrm flipH="1">
            <a:off x="3759200" y="3103563"/>
            <a:ext cx="2032000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1878544" y="3227427"/>
            <a:ext cx="3053080" cy="1480701"/>
            <a:chOff x="4320" y="1152"/>
            <a:chExt cx="414" cy="402"/>
          </a:xfrm>
        </p:grpSpPr>
        <p:sp>
          <p:nvSpPr>
            <p:cNvPr id="20488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79800">
                  <a:schemeClr val="accent1">
                    <a:lumMod val="40000"/>
                    <a:lumOff val="60000"/>
                  </a:schemeClr>
                </a:gs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7071358" y="3227427"/>
            <a:ext cx="3261361" cy="1370807"/>
            <a:chOff x="4320" y="1152"/>
            <a:chExt cx="414" cy="402"/>
          </a:xfrm>
        </p:grpSpPr>
        <p:sp>
          <p:nvSpPr>
            <p:cNvPr id="20495" name="AutoShape 15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8" name="Rectangle 18"/>
          <p:cNvSpPr>
            <a:spLocks noChangeArrowheads="1"/>
          </p:cNvSpPr>
          <p:nvPr/>
        </p:nvSpPr>
        <p:spPr bwMode="gray">
          <a:xfrm>
            <a:off x="3962400" y="1219200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Учет ситуации (поддерживать надо того кто может упасть и нуждается в этом в данный момент)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1966854" y="5239522"/>
            <a:ext cx="826243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сопровождения выпускников, фактически проживающих на территории муниципального образования на основании постоянной (временной) регистрации, а также выбравших данную территорию местом своего пребывания на срок не менее 90 суток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1" name="Picture 21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54" y="459868"/>
            <a:ext cx="8000999" cy="2692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gray">
          <a:xfrm>
            <a:off x="5090160" y="4587189"/>
            <a:ext cx="1981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/>
              <a:t>Цель </a:t>
            </a:r>
            <a:r>
              <a:rPr lang="ru-RU" sz="2400" b="1" dirty="0" err="1"/>
              <a:t>МуСС</a:t>
            </a:r>
            <a:r>
              <a:rPr lang="ru-RU" sz="2400" b="1" dirty="0"/>
              <a:t>:</a:t>
            </a:r>
            <a:endParaRPr lang="en-US" sz="2400" b="1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gray">
          <a:xfrm>
            <a:off x="3147461" y="1232034"/>
            <a:ext cx="55545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МуСС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служба, созданная на территории муниципального образования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438399" y="3486635"/>
            <a:ext cx="2042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21 учреждение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421880" y="3296048"/>
            <a:ext cx="2727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algn="ctr">
              <a:defRPr/>
            </a:pPr>
            <a:r>
              <a:rPr lang="ru-RU" altLang="ru-RU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34 </a:t>
            </a:r>
          </a:p>
          <a:p>
            <a:pPr marL="34925" algn="ctr">
              <a:defRPr/>
            </a:pPr>
            <a:r>
              <a:rPr lang="ru-RU" altLang="ru-RU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специалиста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8656665" y="2895599"/>
            <a:ext cx="484632" cy="331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104816" y="2895600"/>
            <a:ext cx="484632" cy="331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9157711-6A66-4822-A0EF-144E0759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2E4F-6E81-4ED7-AA30-8FA23DAB6C0A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7644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4936</TotalTime>
  <Words>916</Words>
  <Application>Microsoft Office PowerPoint</Application>
  <PresentationFormat>Широкоэкранный</PresentationFormat>
  <Paragraphs>212</Paragraphs>
  <Slides>23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 Unicode MS</vt:lpstr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Воздушный поток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Специалисты МуСС</vt:lpstr>
      <vt:lpstr>Организации для детей-сирот – важнейшее звено системы постинтернатного сопровождения выпускников Белгородской области</vt:lpstr>
      <vt:lpstr>ГБУ «Центр подготовки и постинтернатного сопровождения выпускников «Расправь крылья»</vt:lpstr>
      <vt:lpstr>Презентация PowerPoint</vt:lpstr>
      <vt:lpstr>Единая документация </vt:lpstr>
      <vt:lpstr>Презентация PowerPoint</vt:lpstr>
      <vt:lpstr>Межрегиональный семинар-практикум  «Летняя профессиональная школа»  совместно с БФ социальной помощи детям  «Расправь крылья»  </vt:lpstr>
      <vt:lpstr>«СтартБатл»</vt:lpstr>
      <vt:lpstr>Презентация PowerPoint</vt:lpstr>
      <vt:lpstr>создание региональной системы постинтернатного сопровождения в Белгородской области, направленной на оказание помощи детям-сиротам, детям, оставшимся без попечения родителей, попавшим в трудную жизненную ситуацию </vt:lpstr>
      <vt:lpstr>Презентация PowerPoint</vt:lpstr>
      <vt:lpstr>Презентация PowerPoint</vt:lpstr>
      <vt:lpstr>Презентация PowerPoint</vt:lpstr>
      <vt:lpstr>Закон Белгородской области от 18.06.2020 N 492  "О постинтернатном сопровождении в Белгородской области"  (принят Белгородской областной Думой 10.06.2020)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279</cp:revision>
  <cp:lastPrinted>2020-10-23T09:31:15Z</cp:lastPrinted>
  <dcterms:created xsi:type="dcterms:W3CDTF">2017-07-19T11:11:11Z</dcterms:created>
  <dcterms:modified xsi:type="dcterms:W3CDTF">2020-10-23T10:33:21Z</dcterms:modified>
</cp:coreProperties>
</file>