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374" r:id="rId2"/>
    <p:sldId id="373" r:id="rId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075"/>
    <a:srgbClr val="34AFBC"/>
    <a:srgbClr val="0978DD"/>
    <a:srgbClr val="59D848"/>
    <a:srgbClr val="66FF33"/>
    <a:srgbClr val="00CC00"/>
    <a:srgbClr val="FF33CC"/>
    <a:srgbClr val="A0147B"/>
    <a:srgbClr val="DCE3F4"/>
    <a:srgbClr val="4B6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5131" autoAdjust="0"/>
  </p:normalViewPr>
  <p:slideViewPr>
    <p:cSldViewPr snapToGrid="0" snapToObjects="1">
      <p:cViewPr>
        <p:scale>
          <a:sx n="89" d="100"/>
          <a:sy n="89" d="100"/>
        </p:scale>
        <p:origin x="-2598" y="-582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-30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6888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1" cy="496888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3" rIns="91423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4"/>
          </a:xfrm>
          <a:prstGeom prst="rect">
            <a:avLst/>
          </a:prstGeom>
        </p:spPr>
        <p:txBody>
          <a:bodyPr vert="horz" lIns="91423" tIns="45713" rIns="91423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1" cy="496888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1" cy="496888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8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9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438C-0B91-4019-8344-F5D83E7CA771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038-0464-4546-B7C5-AB2F331A1EEA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8274-6DF5-473C-A4F7-5363AA7CA6F3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DE2B-52A7-462E-8852-3D5AE314592F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A45E-B271-4485-89DB-813188D073C2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18E8-A204-4A20-AFF0-2FC2977D07EF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7140-2417-4821-B6BD-83B1DC20085F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F0BC-A8A3-466E-B78E-F2AA1C0A9C65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597B-E375-4E34-A737-713962E72E87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2FAF-0160-468C-8B02-121A514DCCBC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BF59-B5CC-42FE-9A69-24D0BDE35651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576E-4AB0-4F9C-81A7-FEE594C92F7F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s.mon.gov.ru\департамент 07\4. МЕРОПРИЯТИЯ 2020\10. октябрь\27-28.10.2020 Всероссийское совещание+Съезд\Доклады\Съезд\Заставки\Лашкул М.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70"/>
            <a:ext cx="9144000" cy="65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uncheva-mi\Pictures\Новый рисунок (3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50" y="-370224"/>
            <a:ext cx="10580688" cy="74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17140</TotalTime>
  <Words>2</Words>
  <Application>Microsoft Office PowerPoint</Application>
  <PresentationFormat>Экран (4:3)</PresentationFormat>
  <Paragraphs>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3_Тема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Шунчева </cp:lastModifiedBy>
  <cp:revision>1133</cp:revision>
  <cp:lastPrinted>2019-10-03T10:49:34Z</cp:lastPrinted>
  <dcterms:created xsi:type="dcterms:W3CDTF">2018-05-08T09:56:03Z</dcterms:created>
  <dcterms:modified xsi:type="dcterms:W3CDTF">2020-10-28T05:57:05Z</dcterms:modified>
</cp:coreProperties>
</file>