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283" r:id="rId3"/>
    <p:sldId id="284" r:id="rId4"/>
    <p:sldId id="285" r:id="rId5"/>
    <p:sldId id="286" r:id="rId6"/>
    <p:sldId id="287" r:id="rId7"/>
    <p:sldId id="290" r:id="rId8"/>
    <p:sldId id="288" r:id="rId9"/>
    <p:sldId id="289" r:id="rId10"/>
    <p:sldId id="266" r:id="rId11"/>
  </p:sldIdLst>
  <p:sldSz cx="9144000" cy="5143500" type="screen16x9"/>
  <p:notesSz cx="6797675" cy="9872663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76"/>
    <a:srgbClr val="1FA5E1"/>
    <a:srgbClr val="FFFFFF"/>
    <a:srgbClr val="9DA1EB"/>
    <a:srgbClr val="E4E9F5"/>
    <a:srgbClr val="B4D2DC"/>
    <a:srgbClr val="AAE2E6"/>
    <a:srgbClr val="FFCC99"/>
    <a:srgbClr val="FCF5EA"/>
    <a:srgbClr val="CB2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6D49D1-49AE-486A-B45B-382EFCB80D2B}">
  <a:tblStyle styleId="{456D49D1-49AE-486A-B45B-382EFCB80D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7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088727377887934E-3"/>
                  <c:y val="-0.14546305813537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FA-4E82-BB74-46ED16A0C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9360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5FA-4E82-BB74-46ED16A0C8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75706991860913E-2"/>
                  <c:y val="-0.15615499564959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FA-4E82-BB74-46ED16A0C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9035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35FA-4E82-BB74-46ED16A0C8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621270552943909E-2"/>
                  <c:y val="-0.1190607810608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FA-4E82-BB74-46ED16A0C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10257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35FA-4E82-BB74-46ED16A0C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7"/>
        <c:gapDepth val="161"/>
        <c:shape val="box"/>
        <c:axId val="329440720"/>
        <c:axId val="1114476816"/>
        <c:axId val="0"/>
      </c:bar3DChart>
      <c:catAx>
        <c:axId val="32944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4476816"/>
        <c:crosses val="autoZero"/>
        <c:auto val="1"/>
        <c:lblAlgn val="ctr"/>
        <c:lblOffset val="100"/>
        <c:noMultiLvlLbl val="0"/>
      </c:catAx>
      <c:valAx>
        <c:axId val="111447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44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47176-AA2B-4B45-BB8B-79275444727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38D78D9-9666-4FE2-B6C1-C74366028DE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содержательные вопросы</a:t>
          </a:r>
        </a:p>
      </dgm:t>
    </dgm:pt>
    <dgm:pt modelId="{7C8CC331-4711-4A3E-8C80-B58B7E83D841}" type="parTrans" cxnId="{8F75205F-241E-418E-8A4A-642770F91E42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866A88E6-66EF-4BAF-875D-47CE19D144CA}" type="sibTrans" cxnId="{8F75205F-241E-418E-8A4A-642770F91E42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DBF01DFF-68BF-4C58-9DFB-6F45D8CE4D10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 деятельности организаций</a:t>
          </a:r>
        </a:p>
      </dgm:t>
    </dgm:pt>
    <dgm:pt modelId="{55154F82-E5C1-40E0-B6F1-F7121863AF84}" type="parTrans" cxnId="{F350C156-926A-4326-B6B7-23560C252044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99F1B4E8-88B5-4CAE-A5D1-FA043934332A}" type="sibTrans" cxnId="{F350C156-926A-4326-B6B7-23560C252044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AF3C4DA9-46DB-43FF-87D6-DF733D4AA1B1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кадрово-юридические вопросы</a:t>
          </a:r>
        </a:p>
      </dgm:t>
    </dgm:pt>
    <dgm:pt modelId="{A6D5135D-EA82-468D-8C7A-5B842236BF55}" type="parTrans" cxnId="{044697BC-9099-41F5-B18E-79F1E07E7526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D9408CB5-E336-4A72-A70B-6AF07C1F07EA}" type="sibTrans" cxnId="{044697BC-9099-41F5-B18E-79F1E07E7526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EFAEF6D7-221A-487D-A020-37736AB8EF4B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технологии управления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и планирования</a:t>
          </a:r>
        </a:p>
      </dgm:t>
    </dgm:pt>
    <dgm:pt modelId="{8100F471-A263-437A-9336-1197C97200E3}" type="parTrans" cxnId="{9F1B0136-7377-4F1F-BF61-D5F84EBE2BD0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BEE4C758-A615-4815-9DC9-F829AADE5E1A}" type="sibTrans" cxnId="{9F1B0136-7377-4F1F-BF61-D5F84EBE2BD0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A86D5F7F-A282-4349-B063-56EBE7352E73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команды единомышленников</a:t>
          </a:r>
        </a:p>
      </dgm:t>
    </dgm:pt>
    <dgm:pt modelId="{1A56DABD-BCDA-4A38-BC5B-645071DFF583}" type="parTrans" cxnId="{54C25F21-359B-4AF0-AF11-3B7EE14D5712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2BCC433A-7026-4C50-99F3-8E423D8B12D1}" type="sibTrans" cxnId="{54C25F21-359B-4AF0-AF11-3B7EE14D5712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449941B2-42A6-43E0-B0DC-82BB7EC15D43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межведомственное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межсекторальное</a:t>
          </a: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взаимодействие</a:t>
          </a:r>
        </a:p>
      </dgm:t>
    </dgm:pt>
    <dgm:pt modelId="{D3C72B72-9E0C-4B1C-99AB-1FD7728FFEE4}" type="parTrans" cxnId="{5F4D8184-D09E-4B92-8431-3F4274C4B8C1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BD1FC19B-4ED3-42EF-BA89-90BF05DC34E5}" type="sibTrans" cxnId="{5F4D8184-D09E-4B92-8431-3F4274C4B8C1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E5DACBA1-91EF-4A80-BD1A-4E9FE25D28A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с НКО</a:t>
          </a:r>
        </a:p>
      </dgm:t>
    </dgm:pt>
    <dgm:pt modelId="{9A4C23FF-4F2A-45B9-960E-28503D4EA999}" type="parTrans" cxnId="{0DDCC7EA-3BF2-4D67-A38E-F0CFE854FFF4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38FBC616-EF24-4C50-BC7A-0DFA03E58367}" type="sibTrans" cxnId="{0DDCC7EA-3BF2-4D67-A38E-F0CFE854FFF4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3D54A716-C99A-4FFE-ADA8-4D007C4F8091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 в</a:t>
          </a:r>
          <a:r>
            <a:rPr lang="en-US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социальной сфере</a:t>
          </a:r>
        </a:p>
      </dgm:t>
    </dgm:pt>
    <dgm:pt modelId="{E2E589B4-9DC5-47D5-AE7C-C13DAAA2F77F}" type="parTrans" cxnId="{CC48B9C6-9FB2-42A1-86BA-2338FF63D51F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1FE576A6-639B-4A75-A69A-40832583D902}" type="sibTrans" cxnId="{CC48B9C6-9FB2-42A1-86BA-2338FF63D51F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2BE22EA6-D8D9-400E-919E-268E9D20F203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конфликтология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и психология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в социальной работе</a:t>
          </a:r>
        </a:p>
      </dgm:t>
    </dgm:pt>
    <dgm:pt modelId="{2C6EA4FB-FE66-4125-8C91-EC00EF806F8D}" type="parTrans" cxnId="{6E37D8EE-9AA2-4CFD-B667-267C34466C70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E544CEE0-6D9C-4B43-9671-A332DF55FA9B}" type="sibTrans" cxnId="{6E37D8EE-9AA2-4CFD-B667-267C34466C70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F2D5F114-133E-42A9-9176-886F732D96B7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медиация</a:t>
          </a:r>
        </a:p>
      </dgm:t>
    </dgm:pt>
    <dgm:pt modelId="{C3491D11-81AC-4305-9A02-6108C46E0FF8}" type="parTrans" cxnId="{9B11C27B-60AD-4E94-B47A-9DB7791FA0DE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72D81461-C5E1-407D-89C6-C1246A8FF8E8}" type="sibTrans" cxnId="{9B11C27B-60AD-4E94-B47A-9DB7791FA0DE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3BBA60FA-9E04-4F1F-A9BA-44403685E2C9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персонала</a:t>
          </a:r>
        </a:p>
      </dgm:t>
    </dgm:pt>
    <dgm:pt modelId="{EB43BB9D-379D-4DE2-8E4C-C2A4AEF60346}" type="parTrans" cxnId="{AFC27CA4-0F7C-4A8F-BBCC-81D4F9C430CE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E93B1F85-20B7-48F1-A583-465D5366C222}" type="sibTrans" cxnId="{AFC27CA4-0F7C-4A8F-BBCC-81D4F9C430CE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9EE68D5D-7DB3-48ED-8134-2E72AD809869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эмоциональная устойчивость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и толерантность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в работе </a:t>
          </a:r>
          <a:b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с коллективом</a:t>
          </a:r>
        </a:p>
      </dgm:t>
    </dgm:pt>
    <dgm:pt modelId="{0D3D55BA-3B8E-4F72-8459-5BD9B64C9233}" type="parTrans" cxnId="{7A423ABF-5770-4747-8AE7-A82FB73DBB4C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1AB3617C-F7EE-4B87-A9E6-D6D27359CD64}" type="sibTrans" cxnId="{7A423ABF-5770-4747-8AE7-A82FB73DBB4C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2118AB4D-B5EE-42B0-A757-3852CA424887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50" dirty="0">
              <a:latin typeface="Times New Roman" panose="02020603050405020304" pitchFamily="18" charset="0"/>
              <a:cs typeface="Times New Roman" panose="02020603050405020304" pitchFamily="18" charset="0"/>
            </a:rPr>
            <a:t>и другие</a:t>
          </a:r>
        </a:p>
      </dgm:t>
    </dgm:pt>
    <dgm:pt modelId="{CC3D23D8-94C9-497D-9411-88464DEAB7F3}" type="parTrans" cxnId="{9E8F8249-1143-47EE-8EDE-655418D6F7DC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0919B44D-E0A7-479F-B319-667ADAA07C02}" type="sibTrans" cxnId="{9E8F8249-1143-47EE-8EDE-655418D6F7DC}">
      <dgm:prSet/>
      <dgm:spPr/>
      <dgm:t>
        <a:bodyPr/>
        <a:lstStyle/>
        <a:p>
          <a:endParaRPr lang="ru-RU" sz="1400">
            <a:solidFill>
              <a:schemeClr val="accent1"/>
            </a:solidFill>
            <a:latin typeface="+mn-lt"/>
          </a:endParaRPr>
        </a:p>
      </dgm:t>
    </dgm:pt>
    <dgm:pt modelId="{E66A59A2-9876-450A-97CE-960308777059}" type="pres">
      <dgm:prSet presAssocID="{16347176-AA2B-4B45-BB8B-792754447279}" presName="diagram" presStyleCnt="0">
        <dgm:presLayoutVars>
          <dgm:dir/>
          <dgm:resizeHandles val="exact"/>
        </dgm:presLayoutVars>
      </dgm:prSet>
      <dgm:spPr/>
    </dgm:pt>
    <dgm:pt modelId="{50925A4D-BEE5-42E0-9CA5-B4C0C9358EAB}" type="pres">
      <dgm:prSet presAssocID="{538D78D9-9666-4FE2-B6C1-C74366028DEC}" presName="node" presStyleLbl="node1" presStyleIdx="0" presStyleCnt="13" custScaleX="153206" custScaleY="94316" custLinFactNeighborX="-416" custLinFactNeighborY="7487">
        <dgm:presLayoutVars>
          <dgm:bulletEnabled val="1"/>
        </dgm:presLayoutVars>
      </dgm:prSet>
      <dgm:spPr/>
    </dgm:pt>
    <dgm:pt modelId="{945556DE-A861-4E4A-B5C9-8842EB224E4B}" type="pres">
      <dgm:prSet presAssocID="{866A88E6-66EF-4BAF-875D-47CE19D144CA}" presName="sibTrans" presStyleCnt="0"/>
      <dgm:spPr/>
    </dgm:pt>
    <dgm:pt modelId="{62209571-7524-4295-B451-2081CDFA5AEB}" type="pres">
      <dgm:prSet presAssocID="{DBF01DFF-68BF-4C58-9DFB-6F45D8CE4D10}" presName="node" presStyleLbl="node1" presStyleIdx="1" presStyleCnt="13" custScaleX="174064" custScaleY="111214" custLinFactNeighborX="-4993" custLinFactNeighborY="6545">
        <dgm:presLayoutVars>
          <dgm:bulletEnabled val="1"/>
        </dgm:presLayoutVars>
      </dgm:prSet>
      <dgm:spPr/>
    </dgm:pt>
    <dgm:pt modelId="{D9A20843-67C0-4E1C-82BC-02C5637E3CD6}" type="pres">
      <dgm:prSet presAssocID="{99F1B4E8-88B5-4CAE-A5D1-FA043934332A}" presName="sibTrans" presStyleCnt="0"/>
      <dgm:spPr/>
    </dgm:pt>
    <dgm:pt modelId="{D4E71E06-3195-4DB3-83B7-82FC74135394}" type="pres">
      <dgm:prSet presAssocID="{AF3C4DA9-46DB-43FF-87D6-DF733D4AA1B1}" presName="node" presStyleLbl="node1" presStyleIdx="2" presStyleCnt="13" custScaleX="108867" custScaleY="92891" custLinFactNeighborX="-10459" custLinFactNeighborY="1467">
        <dgm:presLayoutVars>
          <dgm:bulletEnabled val="1"/>
        </dgm:presLayoutVars>
      </dgm:prSet>
      <dgm:spPr/>
    </dgm:pt>
    <dgm:pt modelId="{7C985EE6-EFA8-401B-8C68-F99D146A5D3D}" type="pres">
      <dgm:prSet presAssocID="{D9408CB5-E336-4A72-A70B-6AF07C1F07EA}" presName="sibTrans" presStyleCnt="0"/>
      <dgm:spPr/>
    </dgm:pt>
    <dgm:pt modelId="{638FEA16-DB54-455A-B31B-6350251B5A11}" type="pres">
      <dgm:prSet presAssocID="{EFAEF6D7-221A-487D-A020-37736AB8EF4B}" presName="node" presStyleLbl="node1" presStyleIdx="3" presStyleCnt="13" custScaleX="121536" custScaleY="125827" custLinFactNeighborX="-10709" custLinFactNeighborY="19047">
        <dgm:presLayoutVars>
          <dgm:bulletEnabled val="1"/>
        </dgm:presLayoutVars>
      </dgm:prSet>
      <dgm:spPr/>
    </dgm:pt>
    <dgm:pt modelId="{D423EAEA-0ECC-41FC-865E-C194DC24636B}" type="pres">
      <dgm:prSet presAssocID="{BEE4C758-A615-4815-9DC9-F829AADE5E1A}" presName="sibTrans" presStyleCnt="0"/>
      <dgm:spPr/>
    </dgm:pt>
    <dgm:pt modelId="{E9B0EC27-DC7F-4251-96DA-23577BF9367A}" type="pres">
      <dgm:prSet presAssocID="{A86D5F7F-A282-4349-B063-56EBE7352E73}" presName="node" presStyleLbl="node1" presStyleIdx="4" presStyleCnt="13" custScaleX="149190" custScaleY="125592" custLinFactNeighborX="-25182" custLinFactNeighborY="-24536">
        <dgm:presLayoutVars>
          <dgm:bulletEnabled val="1"/>
        </dgm:presLayoutVars>
      </dgm:prSet>
      <dgm:spPr/>
    </dgm:pt>
    <dgm:pt modelId="{FF07C4EA-87AA-42D6-A0B8-09A88B74BD79}" type="pres">
      <dgm:prSet presAssocID="{2BCC433A-7026-4C50-99F3-8E423D8B12D1}" presName="sibTrans" presStyleCnt="0"/>
      <dgm:spPr/>
    </dgm:pt>
    <dgm:pt modelId="{F3E2DE43-8121-4AEB-BB3E-D75D32F616A6}" type="pres">
      <dgm:prSet presAssocID="{449941B2-42A6-43E0-B0DC-82BB7EC15D43}" presName="node" presStyleLbl="node1" presStyleIdx="5" presStyleCnt="13" custScaleX="139475" custScaleY="166924" custLinFactNeighborX="-20386" custLinFactNeighborY="-8224">
        <dgm:presLayoutVars>
          <dgm:bulletEnabled val="1"/>
        </dgm:presLayoutVars>
      </dgm:prSet>
      <dgm:spPr/>
    </dgm:pt>
    <dgm:pt modelId="{EF009247-AF43-4421-9366-A052726B04C9}" type="pres">
      <dgm:prSet presAssocID="{BD1FC19B-4ED3-42EF-BA89-90BF05DC34E5}" presName="sibTrans" presStyleCnt="0"/>
      <dgm:spPr/>
    </dgm:pt>
    <dgm:pt modelId="{1B0CB696-7028-4029-A93A-68DAEA76E249}" type="pres">
      <dgm:prSet presAssocID="{E5DACBA1-91EF-4A80-BD1A-4E9FE25D28AC}" presName="node" presStyleLbl="node1" presStyleIdx="6" presStyleCnt="13" custScaleX="101389" custScaleY="119240" custLinFactNeighborX="-1524" custLinFactNeighborY="-12225">
        <dgm:presLayoutVars>
          <dgm:bulletEnabled val="1"/>
        </dgm:presLayoutVars>
      </dgm:prSet>
      <dgm:spPr/>
    </dgm:pt>
    <dgm:pt modelId="{57D1C3B3-62E2-4A50-8E75-66DA3E73AD54}" type="pres">
      <dgm:prSet presAssocID="{38FBC616-EF24-4C50-BC7A-0DFA03E58367}" presName="sibTrans" presStyleCnt="0"/>
      <dgm:spPr/>
    </dgm:pt>
    <dgm:pt modelId="{65CC5A14-C543-47C1-BCD0-79D22DBBEEF7}" type="pres">
      <dgm:prSet presAssocID="{3D54A716-C99A-4FFE-ADA8-4D007C4F8091}" presName="node" presStyleLbl="node1" presStyleIdx="7" presStyleCnt="13" custScaleX="115450" custScaleY="136946" custLinFactNeighborX="2455" custLinFactNeighborY="27111">
        <dgm:presLayoutVars>
          <dgm:bulletEnabled val="1"/>
        </dgm:presLayoutVars>
      </dgm:prSet>
      <dgm:spPr/>
    </dgm:pt>
    <dgm:pt modelId="{A432D7E8-8B7B-489B-BDB0-2FAABA40957D}" type="pres">
      <dgm:prSet presAssocID="{1FE576A6-639B-4A75-A69A-40832583D902}" presName="sibTrans" presStyleCnt="0"/>
      <dgm:spPr/>
    </dgm:pt>
    <dgm:pt modelId="{718C57F2-3255-46F9-8E18-334DFC66831E}" type="pres">
      <dgm:prSet presAssocID="{2BE22EA6-D8D9-400E-919E-268E9D20F203}" presName="node" presStyleLbl="node1" presStyleIdx="8" presStyleCnt="13" custScaleX="105582" custScaleY="141735" custLinFactNeighborX="-5744" custLinFactNeighborY="-41024">
        <dgm:presLayoutVars>
          <dgm:bulletEnabled val="1"/>
        </dgm:presLayoutVars>
      </dgm:prSet>
      <dgm:spPr/>
    </dgm:pt>
    <dgm:pt modelId="{9F60C8B5-2D71-42B0-AE9C-30433463BC2F}" type="pres">
      <dgm:prSet presAssocID="{E544CEE0-6D9C-4B43-9671-A332DF55FA9B}" presName="sibTrans" presStyleCnt="0"/>
      <dgm:spPr/>
    </dgm:pt>
    <dgm:pt modelId="{7FA88378-D8CC-4B6C-B161-2458A4640965}" type="pres">
      <dgm:prSet presAssocID="{F2D5F114-133E-42A9-9176-886F732D96B7}" presName="node" presStyleLbl="node1" presStyleIdx="9" presStyleCnt="13" custLinFactNeighborX="-8659" custLinFactNeighborY="-40745">
        <dgm:presLayoutVars>
          <dgm:bulletEnabled val="1"/>
        </dgm:presLayoutVars>
      </dgm:prSet>
      <dgm:spPr/>
    </dgm:pt>
    <dgm:pt modelId="{727BD7FF-0CF0-4922-AD43-5B314C9BAA61}" type="pres">
      <dgm:prSet presAssocID="{72D81461-C5E1-407D-89C6-C1246A8FF8E8}" presName="sibTrans" presStyleCnt="0"/>
      <dgm:spPr/>
    </dgm:pt>
    <dgm:pt modelId="{B71F3F75-26A2-4814-883E-04DE1AA6B284}" type="pres">
      <dgm:prSet presAssocID="{3BBA60FA-9E04-4F1F-A9BA-44403685E2C9}" presName="node" presStyleLbl="node1" presStyleIdx="10" presStyleCnt="13" custLinFactX="37386" custLinFactNeighborX="100000" custLinFactNeighborY="-28331">
        <dgm:presLayoutVars>
          <dgm:bulletEnabled val="1"/>
        </dgm:presLayoutVars>
      </dgm:prSet>
      <dgm:spPr/>
    </dgm:pt>
    <dgm:pt modelId="{27CD7563-1ED8-498F-858F-7E216413E8C0}" type="pres">
      <dgm:prSet presAssocID="{E93B1F85-20B7-48F1-A583-465D5366C222}" presName="sibTrans" presStyleCnt="0"/>
      <dgm:spPr/>
    </dgm:pt>
    <dgm:pt modelId="{4FAFE41A-B1EC-4930-8DDF-29E775D91690}" type="pres">
      <dgm:prSet presAssocID="{9EE68D5D-7DB3-48ED-8134-2E72AD809869}" presName="node" presStyleLbl="node1" presStyleIdx="11" presStyleCnt="13" custScaleX="133340" custScaleY="164804" custLinFactX="-14358" custLinFactNeighborX="-100000" custLinFactNeighborY="-8993">
        <dgm:presLayoutVars>
          <dgm:bulletEnabled val="1"/>
        </dgm:presLayoutVars>
      </dgm:prSet>
      <dgm:spPr/>
    </dgm:pt>
    <dgm:pt modelId="{9BAA95DB-A9B3-42BB-B1F0-702A3B734F9C}" type="pres">
      <dgm:prSet presAssocID="{1AB3617C-F7EE-4B87-A9E6-D6D27359CD64}" presName="sibTrans" presStyleCnt="0"/>
      <dgm:spPr/>
    </dgm:pt>
    <dgm:pt modelId="{4CED687F-A820-46FF-81D1-ACB55BB1CAA8}" type="pres">
      <dgm:prSet presAssocID="{2118AB4D-B5EE-42B0-A757-3852CA424887}" presName="node" presStyleLbl="node1" presStyleIdx="12" presStyleCnt="13" custLinFactNeighborX="-10819" custLinFactNeighborY="-10360">
        <dgm:presLayoutVars>
          <dgm:bulletEnabled val="1"/>
        </dgm:presLayoutVars>
      </dgm:prSet>
      <dgm:spPr/>
    </dgm:pt>
  </dgm:ptLst>
  <dgm:cxnLst>
    <dgm:cxn modelId="{32947906-F4F6-4AE9-B000-EF1C6B5AE69B}" type="presOf" srcId="{2118AB4D-B5EE-42B0-A757-3852CA424887}" destId="{4CED687F-A820-46FF-81D1-ACB55BB1CAA8}" srcOrd="0" destOrd="0" presId="urn:microsoft.com/office/officeart/2005/8/layout/default"/>
    <dgm:cxn modelId="{8E1A240D-EA9E-44DC-A399-2F626A0A1E60}" type="presOf" srcId="{E5DACBA1-91EF-4A80-BD1A-4E9FE25D28AC}" destId="{1B0CB696-7028-4029-A93A-68DAEA76E249}" srcOrd="0" destOrd="0" presId="urn:microsoft.com/office/officeart/2005/8/layout/default"/>
    <dgm:cxn modelId="{3FD5A312-2D19-4F97-BB30-3499C381E883}" type="presOf" srcId="{16347176-AA2B-4B45-BB8B-792754447279}" destId="{E66A59A2-9876-450A-97CE-960308777059}" srcOrd="0" destOrd="0" presId="urn:microsoft.com/office/officeart/2005/8/layout/default"/>
    <dgm:cxn modelId="{89E48B1D-F15D-4F1B-9A81-06CDBEE39985}" type="presOf" srcId="{EFAEF6D7-221A-487D-A020-37736AB8EF4B}" destId="{638FEA16-DB54-455A-B31B-6350251B5A11}" srcOrd="0" destOrd="0" presId="urn:microsoft.com/office/officeart/2005/8/layout/default"/>
    <dgm:cxn modelId="{54C25F21-359B-4AF0-AF11-3B7EE14D5712}" srcId="{16347176-AA2B-4B45-BB8B-792754447279}" destId="{A86D5F7F-A282-4349-B063-56EBE7352E73}" srcOrd="4" destOrd="0" parTransId="{1A56DABD-BCDA-4A38-BC5B-645071DFF583}" sibTransId="{2BCC433A-7026-4C50-99F3-8E423D8B12D1}"/>
    <dgm:cxn modelId="{36DDF929-28AD-45B2-ADB4-ED8D9B6CD36F}" type="presOf" srcId="{A86D5F7F-A282-4349-B063-56EBE7352E73}" destId="{E9B0EC27-DC7F-4251-96DA-23577BF9367A}" srcOrd="0" destOrd="0" presId="urn:microsoft.com/office/officeart/2005/8/layout/default"/>
    <dgm:cxn modelId="{9F1B0136-7377-4F1F-BF61-D5F84EBE2BD0}" srcId="{16347176-AA2B-4B45-BB8B-792754447279}" destId="{EFAEF6D7-221A-487D-A020-37736AB8EF4B}" srcOrd="3" destOrd="0" parTransId="{8100F471-A263-437A-9336-1197C97200E3}" sibTransId="{BEE4C758-A615-4815-9DC9-F829AADE5E1A}"/>
    <dgm:cxn modelId="{8F75205F-241E-418E-8A4A-642770F91E42}" srcId="{16347176-AA2B-4B45-BB8B-792754447279}" destId="{538D78D9-9666-4FE2-B6C1-C74366028DEC}" srcOrd="0" destOrd="0" parTransId="{7C8CC331-4711-4A3E-8C80-B58B7E83D841}" sibTransId="{866A88E6-66EF-4BAF-875D-47CE19D144CA}"/>
    <dgm:cxn modelId="{9E8F8249-1143-47EE-8EDE-655418D6F7DC}" srcId="{16347176-AA2B-4B45-BB8B-792754447279}" destId="{2118AB4D-B5EE-42B0-A757-3852CA424887}" srcOrd="12" destOrd="0" parTransId="{CC3D23D8-94C9-497D-9411-88464DEAB7F3}" sibTransId="{0919B44D-E0A7-479F-B319-667ADAA07C02}"/>
    <dgm:cxn modelId="{E025176A-0F43-4B12-938C-47DB6E6D6D11}" type="presOf" srcId="{3D54A716-C99A-4FFE-ADA8-4D007C4F8091}" destId="{65CC5A14-C543-47C1-BCD0-79D22DBBEEF7}" srcOrd="0" destOrd="0" presId="urn:microsoft.com/office/officeart/2005/8/layout/default"/>
    <dgm:cxn modelId="{F350C156-926A-4326-B6B7-23560C252044}" srcId="{16347176-AA2B-4B45-BB8B-792754447279}" destId="{DBF01DFF-68BF-4C58-9DFB-6F45D8CE4D10}" srcOrd="1" destOrd="0" parTransId="{55154F82-E5C1-40E0-B6F1-F7121863AF84}" sibTransId="{99F1B4E8-88B5-4CAE-A5D1-FA043934332A}"/>
    <dgm:cxn modelId="{5BCB0657-4F3D-4045-828B-1BF7E4875E4A}" type="presOf" srcId="{538D78D9-9666-4FE2-B6C1-C74366028DEC}" destId="{50925A4D-BEE5-42E0-9CA5-B4C0C9358EAB}" srcOrd="0" destOrd="0" presId="urn:microsoft.com/office/officeart/2005/8/layout/default"/>
    <dgm:cxn modelId="{9B11C27B-60AD-4E94-B47A-9DB7791FA0DE}" srcId="{16347176-AA2B-4B45-BB8B-792754447279}" destId="{F2D5F114-133E-42A9-9176-886F732D96B7}" srcOrd="9" destOrd="0" parTransId="{C3491D11-81AC-4305-9A02-6108C46E0FF8}" sibTransId="{72D81461-C5E1-407D-89C6-C1246A8FF8E8}"/>
    <dgm:cxn modelId="{F08D957C-CBA5-448A-BF10-DFC23CC75ACD}" type="presOf" srcId="{3BBA60FA-9E04-4F1F-A9BA-44403685E2C9}" destId="{B71F3F75-26A2-4814-883E-04DE1AA6B284}" srcOrd="0" destOrd="0" presId="urn:microsoft.com/office/officeart/2005/8/layout/default"/>
    <dgm:cxn modelId="{5F4D8184-D09E-4B92-8431-3F4274C4B8C1}" srcId="{16347176-AA2B-4B45-BB8B-792754447279}" destId="{449941B2-42A6-43E0-B0DC-82BB7EC15D43}" srcOrd="5" destOrd="0" parTransId="{D3C72B72-9E0C-4B1C-99AB-1FD7728FFEE4}" sibTransId="{BD1FC19B-4ED3-42EF-BA89-90BF05DC34E5}"/>
    <dgm:cxn modelId="{B1A84188-08C6-4B66-803E-74C1DDD65550}" type="presOf" srcId="{2BE22EA6-D8D9-400E-919E-268E9D20F203}" destId="{718C57F2-3255-46F9-8E18-334DFC66831E}" srcOrd="0" destOrd="0" presId="urn:microsoft.com/office/officeart/2005/8/layout/default"/>
    <dgm:cxn modelId="{D40B3D9A-3C3C-402D-889E-35B8D1F86866}" type="presOf" srcId="{9EE68D5D-7DB3-48ED-8134-2E72AD809869}" destId="{4FAFE41A-B1EC-4930-8DDF-29E775D91690}" srcOrd="0" destOrd="0" presId="urn:microsoft.com/office/officeart/2005/8/layout/default"/>
    <dgm:cxn modelId="{A430839B-5F61-44BF-B876-D2F113501366}" type="presOf" srcId="{449941B2-42A6-43E0-B0DC-82BB7EC15D43}" destId="{F3E2DE43-8121-4AEB-BB3E-D75D32F616A6}" srcOrd="0" destOrd="0" presId="urn:microsoft.com/office/officeart/2005/8/layout/default"/>
    <dgm:cxn modelId="{AFC27CA4-0F7C-4A8F-BBCC-81D4F9C430CE}" srcId="{16347176-AA2B-4B45-BB8B-792754447279}" destId="{3BBA60FA-9E04-4F1F-A9BA-44403685E2C9}" srcOrd="10" destOrd="0" parTransId="{EB43BB9D-379D-4DE2-8E4C-C2A4AEF60346}" sibTransId="{E93B1F85-20B7-48F1-A583-465D5366C222}"/>
    <dgm:cxn modelId="{888AA5AD-DE90-439C-B62C-5A12C73DA98A}" type="presOf" srcId="{DBF01DFF-68BF-4C58-9DFB-6F45D8CE4D10}" destId="{62209571-7524-4295-B451-2081CDFA5AEB}" srcOrd="0" destOrd="0" presId="urn:microsoft.com/office/officeart/2005/8/layout/default"/>
    <dgm:cxn modelId="{044697BC-9099-41F5-B18E-79F1E07E7526}" srcId="{16347176-AA2B-4B45-BB8B-792754447279}" destId="{AF3C4DA9-46DB-43FF-87D6-DF733D4AA1B1}" srcOrd="2" destOrd="0" parTransId="{A6D5135D-EA82-468D-8C7A-5B842236BF55}" sibTransId="{D9408CB5-E336-4A72-A70B-6AF07C1F07EA}"/>
    <dgm:cxn modelId="{7A423ABF-5770-4747-8AE7-A82FB73DBB4C}" srcId="{16347176-AA2B-4B45-BB8B-792754447279}" destId="{9EE68D5D-7DB3-48ED-8134-2E72AD809869}" srcOrd="11" destOrd="0" parTransId="{0D3D55BA-3B8E-4F72-8459-5BD9B64C9233}" sibTransId="{1AB3617C-F7EE-4B87-A9E6-D6D27359CD64}"/>
    <dgm:cxn modelId="{92194EC6-4FB0-407C-93D7-5CE0B81B8EE3}" type="presOf" srcId="{F2D5F114-133E-42A9-9176-886F732D96B7}" destId="{7FA88378-D8CC-4B6C-B161-2458A4640965}" srcOrd="0" destOrd="0" presId="urn:microsoft.com/office/officeart/2005/8/layout/default"/>
    <dgm:cxn modelId="{CC48B9C6-9FB2-42A1-86BA-2338FF63D51F}" srcId="{16347176-AA2B-4B45-BB8B-792754447279}" destId="{3D54A716-C99A-4FFE-ADA8-4D007C4F8091}" srcOrd="7" destOrd="0" parTransId="{E2E589B4-9DC5-47D5-AE7C-C13DAAA2F77F}" sibTransId="{1FE576A6-639B-4A75-A69A-40832583D902}"/>
    <dgm:cxn modelId="{12225EDC-2760-4B9C-8553-0AF9B4B06BDB}" type="presOf" srcId="{AF3C4DA9-46DB-43FF-87D6-DF733D4AA1B1}" destId="{D4E71E06-3195-4DB3-83B7-82FC74135394}" srcOrd="0" destOrd="0" presId="urn:microsoft.com/office/officeart/2005/8/layout/default"/>
    <dgm:cxn modelId="{0DDCC7EA-3BF2-4D67-A38E-F0CFE854FFF4}" srcId="{16347176-AA2B-4B45-BB8B-792754447279}" destId="{E5DACBA1-91EF-4A80-BD1A-4E9FE25D28AC}" srcOrd="6" destOrd="0" parTransId="{9A4C23FF-4F2A-45B9-960E-28503D4EA999}" sibTransId="{38FBC616-EF24-4C50-BC7A-0DFA03E58367}"/>
    <dgm:cxn modelId="{6E37D8EE-9AA2-4CFD-B667-267C34466C70}" srcId="{16347176-AA2B-4B45-BB8B-792754447279}" destId="{2BE22EA6-D8D9-400E-919E-268E9D20F203}" srcOrd="8" destOrd="0" parTransId="{2C6EA4FB-FE66-4125-8C91-EC00EF806F8D}" sibTransId="{E544CEE0-6D9C-4B43-9671-A332DF55FA9B}"/>
    <dgm:cxn modelId="{F83880F6-2AA4-475E-8E65-2CB3238926E2}" type="presParOf" srcId="{E66A59A2-9876-450A-97CE-960308777059}" destId="{50925A4D-BEE5-42E0-9CA5-B4C0C9358EAB}" srcOrd="0" destOrd="0" presId="urn:microsoft.com/office/officeart/2005/8/layout/default"/>
    <dgm:cxn modelId="{1D113EB8-B909-408F-91A3-A9027BFE8338}" type="presParOf" srcId="{E66A59A2-9876-450A-97CE-960308777059}" destId="{945556DE-A861-4E4A-B5C9-8842EB224E4B}" srcOrd="1" destOrd="0" presId="urn:microsoft.com/office/officeart/2005/8/layout/default"/>
    <dgm:cxn modelId="{8F6906A1-4530-4651-8A41-5B04FCA39356}" type="presParOf" srcId="{E66A59A2-9876-450A-97CE-960308777059}" destId="{62209571-7524-4295-B451-2081CDFA5AEB}" srcOrd="2" destOrd="0" presId="urn:microsoft.com/office/officeart/2005/8/layout/default"/>
    <dgm:cxn modelId="{E5653122-C6B1-4B27-9DAE-5D32F926E69A}" type="presParOf" srcId="{E66A59A2-9876-450A-97CE-960308777059}" destId="{D9A20843-67C0-4E1C-82BC-02C5637E3CD6}" srcOrd="3" destOrd="0" presId="urn:microsoft.com/office/officeart/2005/8/layout/default"/>
    <dgm:cxn modelId="{DBB43667-E91C-4272-B02A-EAC9F46BAE3D}" type="presParOf" srcId="{E66A59A2-9876-450A-97CE-960308777059}" destId="{D4E71E06-3195-4DB3-83B7-82FC74135394}" srcOrd="4" destOrd="0" presId="urn:microsoft.com/office/officeart/2005/8/layout/default"/>
    <dgm:cxn modelId="{CA2129E5-4738-4153-8F47-23078E234C5F}" type="presParOf" srcId="{E66A59A2-9876-450A-97CE-960308777059}" destId="{7C985EE6-EFA8-401B-8C68-F99D146A5D3D}" srcOrd="5" destOrd="0" presId="urn:microsoft.com/office/officeart/2005/8/layout/default"/>
    <dgm:cxn modelId="{3A3E9A58-BDCA-4206-88CC-60DCFC45A7A7}" type="presParOf" srcId="{E66A59A2-9876-450A-97CE-960308777059}" destId="{638FEA16-DB54-455A-B31B-6350251B5A11}" srcOrd="6" destOrd="0" presId="urn:microsoft.com/office/officeart/2005/8/layout/default"/>
    <dgm:cxn modelId="{93F2E6D3-43AC-4FF9-9758-53EECD515EC1}" type="presParOf" srcId="{E66A59A2-9876-450A-97CE-960308777059}" destId="{D423EAEA-0ECC-41FC-865E-C194DC24636B}" srcOrd="7" destOrd="0" presId="urn:microsoft.com/office/officeart/2005/8/layout/default"/>
    <dgm:cxn modelId="{C05433CE-4ED4-44C6-8A60-63200B29A80D}" type="presParOf" srcId="{E66A59A2-9876-450A-97CE-960308777059}" destId="{E9B0EC27-DC7F-4251-96DA-23577BF9367A}" srcOrd="8" destOrd="0" presId="urn:microsoft.com/office/officeart/2005/8/layout/default"/>
    <dgm:cxn modelId="{6889FAC2-51E8-44DC-B780-D386E4774FDE}" type="presParOf" srcId="{E66A59A2-9876-450A-97CE-960308777059}" destId="{FF07C4EA-87AA-42D6-A0B8-09A88B74BD79}" srcOrd="9" destOrd="0" presId="urn:microsoft.com/office/officeart/2005/8/layout/default"/>
    <dgm:cxn modelId="{F7D7A95A-1BF2-4894-8A04-DD3DC784E81C}" type="presParOf" srcId="{E66A59A2-9876-450A-97CE-960308777059}" destId="{F3E2DE43-8121-4AEB-BB3E-D75D32F616A6}" srcOrd="10" destOrd="0" presId="urn:microsoft.com/office/officeart/2005/8/layout/default"/>
    <dgm:cxn modelId="{0346EE9F-A558-427B-9AE0-A15C190B07B3}" type="presParOf" srcId="{E66A59A2-9876-450A-97CE-960308777059}" destId="{EF009247-AF43-4421-9366-A052726B04C9}" srcOrd="11" destOrd="0" presId="urn:microsoft.com/office/officeart/2005/8/layout/default"/>
    <dgm:cxn modelId="{6021EFFB-3937-4BCA-AA30-13363855D259}" type="presParOf" srcId="{E66A59A2-9876-450A-97CE-960308777059}" destId="{1B0CB696-7028-4029-A93A-68DAEA76E249}" srcOrd="12" destOrd="0" presId="urn:microsoft.com/office/officeart/2005/8/layout/default"/>
    <dgm:cxn modelId="{D1E371E4-1CC9-4335-9065-AE355FA06CBF}" type="presParOf" srcId="{E66A59A2-9876-450A-97CE-960308777059}" destId="{57D1C3B3-62E2-4A50-8E75-66DA3E73AD54}" srcOrd="13" destOrd="0" presId="urn:microsoft.com/office/officeart/2005/8/layout/default"/>
    <dgm:cxn modelId="{9DDB1A66-32A4-40DD-9D6B-7A2C72198DB9}" type="presParOf" srcId="{E66A59A2-9876-450A-97CE-960308777059}" destId="{65CC5A14-C543-47C1-BCD0-79D22DBBEEF7}" srcOrd="14" destOrd="0" presId="urn:microsoft.com/office/officeart/2005/8/layout/default"/>
    <dgm:cxn modelId="{E04AF14A-F103-456A-A1FE-51584F4D6AAC}" type="presParOf" srcId="{E66A59A2-9876-450A-97CE-960308777059}" destId="{A432D7E8-8B7B-489B-BDB0-2FAABA40957D}" srcOrd="15" destOrd="0" presId="urn:microsoft.com/office/officeart/2005/8/layout/default"/>
    <dgm:cxn modelId="{F8A77797-14CE-4D6F-85AD-BB75C06F74FF}" type="presParOf" srcId="{E66A59A2-9876-450A-97CE-960308777059}" destId="{718C57F2-3255-46F9-8E18-334DFC66831E}" srcOrd="16" destOrd="0" presId="urn:microsoft.com/office/officeart/2005/8/layout/default"/>
    <dgm:cxn modelId="{2692EF1D-BCC1-4B7C-B134-FEE346D32BF1}" type="presParOf" srcId="{E66A59A2-9876-450A-97CE-960308777059}" destId="{9F60C8B5-2D71-42B0-AE9C-30433463BC2F}" srcOrd="17" destOrd="0" presId="urn:microsoft.com/office/officeart/2005/8/layout/default"/>
    <dgm:cxn modelId="{A3DB9C40-1FE0-4D4A-8521-2846C14F086E}" type="presParOf" srcId="{E66A59A2-9876-450A-97CE-960308777059}" destId="{7FA88378-D8CC-4B6C-B161-2458A4640965}" srcOrd="18" destOrd="0" presId="urn:microsoft.com/office/officeart/2005/8/layout/default"/>
    <dgm:cxn modelId="{A1D927AE-C1C9-4735-9A0F-E740C5C89C0C}" type="presParOf" srcId="{E66A59A2-9876-450A-97CE-960308777059}" destId="{727BD7FF-0CF0-4922-AD43-5B314C9BAA61}" srcOrd="19" destOrd="0" presId="urn:microsoft.com/office/officeart/2005/8/layout/default"/>
    <dgm:cxn modelId="{EF74E085-4FF3-4FDF-9561-F092C0082D3B}" type="presParOf" srcId="{E66A59A2-9876-450A-97CE-960308777059}" destId="{B71F3F75-26A2-4814-883E-04DE1AA6B284}" srcOrd="20" destOrd="0" presId="urn:microsoft.com/office/officeart/2005/8/layout/default"/>
    <dgm:cxn modelId="{106D636F-9EFA-4634-86BB-73439DEC417D}" type="presParOf" srcId="{E66A59A2-9876-450A-97CE-960308777059}" destId="{27CD7563-1ED8-498F-858F-7E216413E8C0}" srcOrd="21" destOrd="0" presId="urn:microsoft.com/office/officeart/2005/8/layout/default"/>
    <dgm:cxn modelId="{8A54C8D7-36EB-46A7-8691-7A3367E26994}" type="presParOf" srcId="{E66A59A2-9876-450A-97CE-960308777059}" destId="{4FAFE41A-B1EC-4930-8DDF-29E775D91690}" srcOrd="22" destOrd="0" presId="urn:microsoft.com/office/officeart/2005/8/layout/default"/>
    <dgm:cxn modelId="{F5B6D312-51FA-4ED2-98D2-34F72386F2D3}" type="presParOf" srcId="{E66A59A2-9876-450A-97CE-960308777059}" destId="{9BAA95DB-A9B3-42BB-B1F0-702A3B734F9C}" srcOrd="23" destOrd="0" presId="urn:microsoft.com/office/officeart/2005/8/layout/default"/>
    <dgm:cxn modelId="{0E251523-43CB-4B3E-9978-317B8ADCDE63}" type="presParOf" srcId="{E66A59A2-9876-450A-97CE-960308777059}" destId="{4CED687F-A820-46FF-81D1-ACB55BB1CAA8}" srcOrd="24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1D88D-6581-4DFC-889D-160AB265B042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</dgm:pt>
    <dgm:pt modelId="{F8DEB95C-4ECB-4A97-85CC-54036D4EFBCF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Школьная медиация – споры между участниками образовательных отношений</a:t>
          </a:r>
        </a:p>
      </dgm:t>
    </dgm:pt>
    <dgm:pt modelId="{C4B492B3-ED86-4952-9CD9-5512FF356BD7}" type="parTrans" cxnId="{9B5BD11A-5CBE-4973-84D1-C444EA58FB15}">
      <dgm:prSet/>
      <dgm:spPr/>
      <dgm:t>
        <a:bodyPr/>
        <a:lstStyle/>
        <a:p>
          <a:endParaRPr lang="ru-RU"/>
        </a:p>
      </dgm:t>
    </dgm:pt>
    <dgm:pt modelId="{45594158-3FCF-42D6-890B-9F6B9EF7069D}" type="sibTrans" cxnId="{9B5BD11A-5CBE-4973-84D1-C444EA58FB15}">
      <dgm:prSet/>
      <dgm:spPr/>
      <dgm:t>
        <a:bodyPr/>
        <a:lstStyle/>
        <a:p>
          <a:endParaRPr lang="ru-RU"/>
        </a:p>
      </dgm:t>
    </dgm:pt>
    <dgm:pt modelId="{C18891D5-E0B1-4E69-A4B1-803D15920A3B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Семейные споры, в том числе трансграничные </a:t>
          </a:r>
        </a:p>
      </dgm:t>
    </dgm:pt>
    <dgm:pt modelId="{5DF3CD7A-2AEC-40F6-882C-B2C328F31ABA}" type="parTrans" cxnId="{EBA365BE-AE79-47A2-9B07-A4F721E55997}">
      <dgm:prSet/>
      <dgm:spPr/>
      <dgm:t>
        <a:bodyPr/>
        <a:lstStyle/>
        <a:p>
          <a:endParaRPr lang="ru-RU"/>
        </a:p>
      </dgm:t>
    </dgm:pt>
    <dgm:pt modelId="{CBEE6CBA-2E46-42A8-B472-C8A0BC1191C0}" type="sibTrans" cxnId="{EBA365BE-AE79-47A2-9B07-A4F721E55997}">
      <dgm:prSet/>
      <dgm:spPr/>
      <dgm:t>
        <a:bodyPr/>
        <a:lstStyle/>
        <a:p>
          <a:endParaRPr lang="ru-RU"/>
        </a:p>
      </dgm:t>
    </dgm:pt>
    <dgm:pt modelId="{A038C8E6-3F98-4821-8068-FA694B6792C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по вопросам применения медиации</a:t>
          </a:r>
        </a:p>
      </dgm:t>
    </dgm:pt>
    <dgm:pt modelId="{56AC5BAF-FF60-43FE-B918-E49E65214ADF}" type="parTrans" cxnId="{B3ECAA2F-FF72-4022-817E-5B03DA5EE5B4}">
      <dgm:prSet/>
      <dgm:spPr/>
      <dgm:t>
        <a:bodyPr/>
        <a:lstStyle/>
        <a:p>
          <a:endParaRPr lang="ru-RU"/>
        </a:p>
      </dgm:t>
    </dgm:pt>
    <dgm:pt modelId="{552297D3-783E-4A7B-9A91-91A5ED20B9AF}" type="sibTrans" cxnId="{B3ECAA2F-FF72-4022-817E-5B03DA5EE5B4}">
      <dgm:prSet/>
      <dgm:spPr/>
      <dgm:t>
        <a:bodyPr/>
        <a:lstStyle/>
        <a:p>
          <a:endParaRPr lang="ru-RU"/>
        </a:p>
      </dgm:t>
    </dgm:pt>
    <dgm:pt modelId="{750F594F-531A-41B3-BC96-51F86427CA7C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/>
          <a: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Тренинги, семинары, </a:t>
          </a:r>
          <a:r>
            <a:rPr lang="ru-RU" dirty="0" err="1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медиации</a:t>
          </a:r>
        </a:p>
      </dgm:t>
    </dgm:pt>
    <dgm:pt modelId="{B99B598A-0F2E-4D5E-AC05-422FD97C2145}" type="parTrans" cxnId="{B4217373-2DAB-400C-9417-FC775D45811F}">
      <dgm:prSet/>
      <dgm:spPr/>
      <dgm:t>
        <a:bodyPr/>
        <a:lstStyle/>
        <a:p>
          <a:endParaRPr lang="ru-RU"/>
        </a:p>
      </dgm:t>
    </dgm:pt>
    <dgm:pt modelId="{28278790-1226-4F8E-B50F-EC9C2B4BDDF7}" type="sibTrans" cxnId="{B4217373-2DAB-400C-9417-FC775D45811F}">
      <dgm:prSet/>
      <dgm:spPr/>
      <dgm:t>
        <a:bodyPr/>
        <a:lstStyle/>
        <a:p>
          <a:endParaRPr lang="ru-RU"/>
        </a:p>
      </dgm:t>
    </dgm:pt>
    <dgm:pt modelId="{0A0D7E1C-ADCB-4C7B-84B9-5073DC6723CE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служб медиации специальных </a:t>
          </a:r>
          <a:b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учебно-воспитательных учреждений (СУВУ)</a:t>
          </a:r>
        </a:p>
      </dgm:t>
    </dgm:pt>
    <dgm:pt modelId="{64140D2C-6C9D-43A0-BB89-5F4A2C958987}" type="parTrans" cxnId="{D97A08F0-8709-435C-9EC1-1F3C5FA33D3C}">
      <dgm:prSet/>
      <dgm:spPr/>
      <dgm:t>
        <a:bodyPr/>
        <a:lstStyle/>
        <a:p>
          <a:endParaRPr lang="ru-RU"/>
        </a:p>
      </dgm:t>
    </dgm:pt>
    <dgm:pt modelId="{59538EE7-E55A-459E-938B-89549B7B0A6D}" type="sibTrans" cxnId="{D97A08F0-8709-435C-9EC1-1F3C5FA33D3C}">
      <dgm:prSet/>
      <dgm:spPr/>
      <dgm:t>
        <a:bodyPr/>
        <a:lstStyle/>
        <a:p>
          <a:endParaRPr lang="ru-RU"/>
        </a:p>
      </dgm:t>
    </dgm:pt>
    <dgm:pt modelId="{C62CA8FF-FCA1-476F-AA72-BD5633848187}" type="pres">
      <dgm:prSet presAssocID="{5471D88D-6581-4DFC-889D-160AB265B042}" presName="linear" presStyleCnt="0">
        <dgm:presLayoutVars>
          <dgm:dir/>
          <dgm:resizeHandles val="exact"/>
        </dgm:presLayoutVars>
      </dgm:prSet>
      <dgm:spPr/>
    </dgm:pt>
    <dgm:pt modelId="{AF154235-184D-42E0-B02B-DBAA0665688E}" type="pres">
      <dgm:prSet presAssocID="{F8DEB95C-4ECB-4A97-85CC-54036D4EFBCF}" presName="comp" presStyleCnt="0"/>
      <dgm:spPr/>
    </dgm:pt>
    <dgm:pt modelId="{ED5259B3-726D-4414-8272-0CA87F91190C}" type="pres">
      <dgm:prSet presAssocID="{F8DEB95C-4ECB-4A97-85CC-54036D4EFBCF}" presName="box" presStyleLbl="node1" presStyleIdx="0" presStyleCnt="5"/>
      <dgm:spPr/>
    </dgm:pt>
    <dgm:pt modelId="{F826747C-745F-49E6-857A-3F41D4C2F40E}" type="pres">
      <dgm:prSet presAssocID="{F8DEB95C-4ECB-4A97-85CC-54036D4EFBCF}" presName="img" presStyleLbl="fgImgPlace1" presStyleIdx="0" presStyleCnt="5" custLinFactNeighborX="418" custLinFactNeighborY="761"/>
      <dgm:spPr>
        <a:noFill/>
        <a:ln>
          <a:noFill/>
        </a:ln>
      </dgm:spPr>
    </dgm:pt>
    <dgm:pt modelId="{5F9D937F-9B65-4A0F-913E-DF46071713A6}" type="pres">
      <dgm:prSet presAssocID="{F8DEB95C-4ECB-4A97-85CC-54036D4EFBCF}" presName="text" presStyleLbl="node1" presStyleIdx="0" presStyleCnt="5">
        <dgm:presLayoutVars>
          <dgm:bulletEnabled val="1"/>
        </dgm:presLayoutVars>
      </dgm:prSet>
      <dgm:spPr/>
    </dgm:pt>
    <dgm:pt modelId="{6F5BCAE1-A6BE-4807-AF5C-4706CDC1C8A0}" type="pres">
      <dgm:prSet presAssocID="{45594158-3FCF-42D6-890B-9F6B9EF7069D}" presName="spacer" presStyleCnt="0"/>
      <dgm:spPr/>
    </dgm:pt>
    <dgm:pt modelId="{A9692927-55A4-45BB-B353-65D36F0A5F55}" type="pres">
      <dgm:prSet presAssocID="{0A0D7E1C-ADCB-4C7B-84B9-5073DC6723CE}" presName="comp" presStyleCnt="0"/>
      <dgm:spPr/>
    </dgm:pt>
    <dgm:pt modelId="{423C4971-09E8-405F-9C2B-C70C61F2AF9B}" type="pres">
      <dgm:prSet presAssocID="{0A0D7E1C-ADCB-4C7B-84B9-5073DC6723CE}" presName="box" presStyleLbl="node1" presStyleIdx="1" presStyleCnt="5"/>
      <dgm:spPr/>
    </dgm:pt>
    <dgm:pt modelId="{86020781-1D30-4945-BDCD-835912B69448}" type="pres">
      <dgm:prSet presAssocID="{0A0D7E1C-ADCB-4C7B-84B9-5073DC6723CE}" presName="img" presStyleLbl="fgImgPlace1" presStyleIdx="1" presStyleCnt="5"/>
      <dgm:spPr>
        <a:noFill/>
        <a:ln>
          <a:noFill/>
        </a:ln>
      </dgm:spPr>
    </dgm:pt>
    <dgm:pt modelId="{07FCF671-480C-4EDC-AC9D-47E764A441AD}" type="pres">
      <dgm:prSet presAssocID="{0A0D7E1C-ADCB-4C7B-84B9-5073DC6723CE}" presName="text" presStyleLbl="node1" presStyleIdx="1" presStyleCnt="5">
        <dgm:presLayoutVars>
          <dgm:bulletEnabled val="1"/>
        </dgm:presLayoutVars>
      </dgm:prSet>
      <dgm:spPr/>
    </dgm:pt>
    <dgm:pt modelId="{34750BE5-9633-433F-B23C-449305DE00CE}" type="pres">
      <dgm:prSet presAssocID="{59538EE7-E55A-459E-938B-89549B7B0A6D}" presName="spacer" presStyleCnt="0"/>
      <dgm:spPr/>
    </dgm:pt>
    <dgm:pt modelId="{399D123B-C88E-4227-85BB-0D3404EE7CF9}" type="pres">
      <dgm:prSet presAssocID="{C18891D5-E0B1-4E69-A4B1-803D15920A3B}" presName="comp" presStyleCnt="0"/>
      <dgm:spPr/>
    </dgm:pt>
    <dgm:pt modelId="{D07A1BF3-F646-4972-9A4B-3EFD1E779F3E}" type="pres">
      <dgm:prSet presAssocID="{C18891D5-E0B1-4E69-A4B1-803D15920A3B}" presName="box" presStyleLbl="node1" presStyleIdx="2" presStyleCnt="5" custLinFactNeighborX="-6480" custLinFactNeighborY="54"/>
      <dgm:spPr/>
    </dgm:pt>
    <dgm:pt modelId="{6D112C25-2616-4F5B-80F4-6CA0B36A43E2}" type="pres">
      <dgm:prSet presAssocID="{C18891D5-E0B1-4E69-A4B1-803D15920A3B}" presName="img" presStyleLbl="fgImgPlace1" presStyleIdx="2" presStyleCnt="5"/>
      <dgm:spPr>
        <a:noFill/>
        <a:ln>
          <a:noFill/>
        </a:ln>
      </dgm:spPr>
    </dgm:pt>
    <dgm:pt modelId="{BF406A08-DD32-4B1C-AD1F-3FEF5C1C288F}" type="pres">
      <dgm:prSet presAssocID="{C18891D5-E0B1-4E69-A4B1-803D15920A3B}" presName="text" presStyleLbl="node1" presStyleIdx="2" presStyleCnt="5">
        <dgm:presLayoutVars>
          <dgm:bulletEnabled val="1"/>
        </dgm:presLayoutVars>
      </dgm:prSet>
      <dgm:spPr/>
    </dgm:pt>
    <dgm:pt modelId="{9F3796EF-90D3-43B1-8321-1AFF8064F6EC}" type="pres">
      <dgm:prSet presAssocID="{CBEE6CBA-2E46-42A8-B472-C8A0BC1191C0}" presName="spacer" presStyleCnt="0"/>
      <dgm:spPr/>
    </dgm:pt>
    <dgm:pt modelId="{781AC32E-F3A0-4BCF-BFAD-DB312B4FE089}" type="pres">
      <dgm:prSet presAssocID="{A038C8E6-3F98-4821-8068-FA694B6792CD}" presName="comp" presStyleCnt="0"/>
      <dgm:spPr/>
    </dgm:pt>
    <dgm:pt modelId="{7DEAE7F0-F8DB-483F-8B61-619962916CA3}" type="pres">
      <dgm:prSet presAssocID="{A038C8E6-3F98-4821-8068-FA694B6792CD}" presName="box" presStyleLbl="node1" presStyleIdx="3" presStyleCnt="5" custLinFactNeighborY="-3113"/>
      <dgm:spPr/>
    </dgm:pt>
    <dgm:pt modelId="{3CEA1A7B-E532-4771-AD4B-258F42DD8866}" type="pres">
      <dgm:prSet presAssocID="{A038C8E6-3F98-4821-8068-FA694B6792CD}" presName="img" presStyleLbl="fgImgPlace1" presStyleIdx="3" presStyleCnt="5"/>
      <dgm:spPr>
        <a:noFill/>
        <a:ln>
          <a:noFill/>
        </a:ln>
      </dgm:spPr>
    </dgm:pt>
    <dgm:pt modelId="{AC55B805-7CFF-44CB-B37C-7916B0D8E4A6}" type="pres">
      <dgm:prSet presAssocID="{A038C8E6-3F98-4821-8068-FA694B6792CD}" presName="text" presStyleLbl="node1" presStyleIdx="3" presStyleCnt="5">
        <dgm:presLayoutVars>
          <dgm:bulletEnabled val="1"/>
        </dgm:presLayoutVars>
      </dgm:prSet>
      <dgm:spPr/>
    </dgm:pt>
    <dgm:pt modelId="{1032DC24-C0C5-4D73-B387-20848E757A2E}" type="pres">
      <dgm:prSet presAssocID="{552297D3-783E-4A7B-9A91-91A5ED20B9AF}" presName="spacer" presStyleCnt="0"/>
      <dgm:spPr/>
    </dgm:pt>
    <dgm:pt modelId="{E2D7D531-15A9-46DC-8C40-2B69B1AAC776}" type="pres">
      <dgm:prSet presAssocID="{750F594F-531A-41B3-BC96-51F86427CA7C}" presName="comp" presStyleCnt="0"/>
      <dgm:spPr/>
    </dgm:pt>
    <dgm:pt modelId="{70A22E5A-0EC6-4A59-AB9E-9274E0C5B6E9}" type="pres">
      <dgm:prSet presAssocID="{750F594F-531A-41B3-BC96-51F86427CA7C}" presName="box" presStyleLbl="node1" presStyleIdx="4" presStyleCnt="5"/>
      <dgm:spPr/>
    </dgm:pt>
    <dgm:pt modelId="{33ACBE8F-E9AD-400D-AF3B-7C7EA71D597F}" type="pres">
      <dgm:prSet presAssocID="{750F594F-531A-41B3-BC96-51F86427CA7C}" presName="img" presStyleLbl="fgImgPlace1" presStyleIdx="4" presStyleCnt="5"/>
      <dgm:spPr>
        <a:noFill/>
        <a:ln>
          <a:noFill/>
        </a:ln>
      </dgm:spPr>
    </dgm:pt>
    <dgm:pt modelId="{7070F184-31CA-44AC-A380-3FAE9838129C}" type="pres">
      <dgm:prSet presAssocID="{750F594F-531A-41B3-BC96-51F86427CA7C}" presName="text" presStyleLbl="node1" presStyleIdx="4" presStyleCnt="5">
        <dgm:presLayoutVars>
          <dgm:bulletEnabled val="1"/>
        </dgm:presLayoutVars>
      </dgm:prSet>
      <dgm:spPr/>
    </dgm:pt>
  </dgm:ptLst>
  <dgm:cxnLst>
    <dgm:cxn modelId="{86E4E600-F4D5-4990-87CF-F7941E04D972}" type="presOf" srcId="{750F594F-531A-41B3-BC96-51F86427CA7C}" destId="{7070F184-31CA-44AC-A380-3FAE9838129C}" srcOrd="1" destOrd="0" presId="urn:microsoft.com/office/officeart/2005/8/layout/vList4"/>
    <dgm:cxn modelId="{9B5BD11A-5CBE-4973-84D1-C444EA58FB15}" srcId="{5471D88D-6581-4DFC-889D-160AB265B042}" destId="{F8DEB95C-4ECB-4A97-85CC-54036D4EFBCF}" srcOrd="0" destOrd="0" parTransId="{C4B492B3-ED86-4952-9CD9-5512FF356BD7}" sibTransId="{45594158-3FCF-42D6-890B-9F6B9EF7069D}"/>
    <dgm:cxn modelId="{A2A0A820-8B4F-4B7D-9FD8-22CE786D08F0}" type="presOf" srcId="{0A0D7E1C-ADCB-4C7B-84B9-5073DC6723CE}" destId="{423C4971-09E8-405F-9C2B-C70C61F2AF9B}" srcOrd="0" destOrd="0" presId="urn:microsoft.com/office/officeart/2005/8/layout/vList4"/>
    <dgm:cxn modelId="{5178F82C-246B-40BA-8A2F-D66549E667F8}" type="presOf" srcId="{A038C8E6-3F98-4821-8068-FA694B6792CD}" destId="{AC55B805-7CFF-44CB-B37C-7916B0D8E4A6}" srcOrd="1" destOrd="0" presId="urn:microsoft.com/office/officeart/2005/8/layout/vList4"/>
    <dgm:cxn modelId="{B3ECAA2F-FF72-4022-817E-5B03DA5EE5B4}" srcId="{5471D88D-6581-4DFC-889D-160AB265B042}" destId="{A038C8E6-3F98-4821-8068-FA694B6792CD}" srcOrd="3" destOrd="0" parTransId="{56AC5BAF-FF60-43FE-B918-E49E65214ADF}" sibTransId="{552297D3-783E-4A7B-9A91-91A5ED20B9AF}"/>
    <dgm:cxn modelId="{450A563C-D3B4-4F8E-877A-3F1B8057C39D}" type="presOf" srcId="{A038C8E6-3F98-4821-8068-FA694B6792CD}" destId="{7DEAE7F0-F8DB-483F-8B61-619962916CA3}" srcOrd="0" destOrd="0" presId="urn:microsoft.com/office/officeart/2005/8/layout/vList4"/>
    <dgm:cxn modelId="{63209350-95F1-4B46-8038-8CC539322463}" type="presOf" srcId="{F8DEB95C-4ECB-4A97-85CC-54036D4EFBCF}" destId="{ED5259B3-726D-4414-8272-0CA87F91190C}" srcOrd="0" destOrd="0" presId="urn:microsoft.com/office/officeart/2005/8/layout/vList4"/>
    <dgm:cxn modelId="{B4217373-2DAB-400C-9417-FC775D45811F}" srcId="{5471D88D-6581-4DFC-889D-160AB265B042}" destId="{750F594F-531A-41B3-BC96-51F86427CA7C}" srcOrd="4" destOrd="0" parTransId="{B99B598A-0F2E-4D5E-AC05-422FD97C2145}" sibTransId="{28278790-1226-4F8E-B50F-EC9C2B4BDDF7}"/>
    <dgm:cxn modelId="{657C047C-5D91-404E-BCE7-C6117F395CBC}" type="presOf" srcId="{F8DEB95C-4ECB-4A97-85CC-54036D4EFBCF}" destId="{5F9D937F-9B65-4A0F-913E-DF46071713A6}" srcOrd="1" destOrd="0" presId="urn:microsoft.com/office/officeart/2005/8/layout/vList4"/>
    <dgm:cxn modelId="{5F72A883-222F-43BF-A49B-B738BBAEC5C1}" type="presOf" srcId="{750F594F-531A-41B3-BC96-51F86427CA7C}" destId="{70A22E5A-0EC6-4A59-AB9E-9274E0C5B6E9}" srcOrd="0" destOrd="0" presId="urn:microsoft.com/office/officeart/2005/8/layout/vList4"/>
    <dgm:cxn modelId="{2BB84584-7439-4DC7-8A3D-8CFF09BC9AA6}" type="presOf" srcId="{C18891D5-E0B1-4E69-A4B1-803D15920A3B}" destId="{BF406A08-DD32-4B1C-AD1F-3FEF5C1C288F}" srcOrd="1" destOrd="0" presId="urn:microsoft.com/office/officeart/2005/8/layout/vList4"/>
    <dgm:cxn modelId="{C839DD91-21DD-488A-AFD9-C048A0D49875}" type="presOf" srcId="{C18891D5-E0B1-4E69-A4B1-803D15920A3B}" destId="{D07A1BF3-F646-4972-9A4B-3EFD1E779F3E}" srcOrd="0" destOrd="0" presId="urn:microsoft.com/office/officeart/2005/8/layout/vList4"/>
    <dgm:cxn modelId="{31CF9899-76A8-4FD7-8717-106184313124}" type="presOf" srcId="{5471D88D-6581-4DFC-889D-160AB265B042}" destId="{C62CA8FF-FCA1-476F-AA72-BD5633848187}" srcOrd="0" destOrd="0" presId="urn:microsoft.com/office/officeart/2005/8/layout/vList4"/>
    <dgm:cxn modelId="{EBA365BE-AE79-47A2-9B07-A4F721E55997}" srcId="{5471D88D-6581-4DFC-889D-160AB265B042}" destId="{C18891D5-E0B1-4E69-A4B1-803D15920A3B}" srcOrd="2" destOrd="0" parTransId="{5DF3CD7A-2AEC-40F6-882C-B2C328F31ABA}" sibTransId="{CBEE6CBA-2E46-42A8-B472-C8A0BC1191C0}"/>
    <dgm:cxn modelId="{D97A08F0-8709-435C-9EC1-1F3C5FA33D3C}" srcId="{5471D88D-6581-4DFC-889D-160AB265B042}" destId="{0A0D7E1C-ADCB-4C7B-84B9-5073DC6723CE}" srcOrd="1" destOrd="0" parTransId="{64140D2C-6C9D-43A0-BB89-5F4A2C958987}" sibTransId="{59538EE7-E55A-459E-938B-89549B7B0A6D}"/>
    <dgm:cxn modelId="{4CA25EF0-8A06-48AE-92AC-53AB27C36AD8}" type="presOf" srcId="{0A0D7E1C-ADCB-4C7B-84B9-5073DC6723CE}" destId="{07FCF671-480C-4EDC-AC9D-47E764A441AD}" srcOrd="1" destOrd="0" presId="urn:microsoft.com/office/officeart/2005/8/layout/vList4"/>
    <dgm:cxn modelId="{A3A9058B-B9E4-46FF-9013-1DA865566303}" type="presParOf" srcId="{C62CA8FF-FCA1-476F-AA72-BD5633848187}" destId="{AF154235-184D-42E0-B02B-DBAA0665688E}" srcOrd="0" destOrd="0" presId="urn:microsoft.com/office/officeart/2005/8/layout/vList4"/>
    <dgm:cxn modelId="{1462E782-28DB-4EF2-9C70-318889FE1AEB}" type="presParOf" srcId="{AF154235-184D-42E0-B02B-DBAA0665688E}" destId="{ED5259B3-726D-4414-8272-0CA87F91190C}" srcOrd="0" destOrd="0" presId="urn:microsoft.com/office/officeart/2005/8/layout/vList4"/>
    <dgm:cxn modelId="{C66CF763-2E60-4A41-8296-940B9BAC610A}" type="presParOf" srcId="{AF154235-184D-42E0-B02B-DBAA0665688E}" destId="{F826747C-745F-49E6-857A-3F41D4C2F40E}" srcOrd="1" destOrd="0" presId="urn:microsoft.com/office/officeart/2005/8/layout/vList4"/>
    <dgm:cxn modelId="{F3290853-DD5A-46C3-A5A4-336FAC54E7DC}" type="presParOf" srcId="{AF154235-184D-42E0-B02B-DBAA0665688E}" destId="{5F9D937F-9B65-4A0F-913E-DF46071713A6}" srcOrd="2" destOrd="0" presId="urn:microsoft.com/office/officeart/2005/8/layout/vList4"/>
    <dgm:cxn modelId="{482D696D-BB43-41A1-BAEC-4584316EB855}" type="presParOf" srcId="{C62CA8FF-FCA1-476F-AA72-BD5633848187}" destId="{6F5BCAE1-A6BE-4807-AF5C-4706CDC1C8A0}" srcOrd="1" destOrd="0" presId="urn:microsoft.com/office/officeart/2005/8/layout/vList4"/>
    <dgm:cxn modelId="{20839664-B924-4AEE-BAB5-173DF2E6ECB0}" type="presParOf" srcId="{C62CA8FF-FCA1-476F-AA72-BD5633848187}" destId="{A9692927-55A4-45BB-B353-65D36F0A5F55}" srcOrd="2" destOrd="0" presId="urn:microsoft.com/office/officeart/2005/8/layout/vList4"/>
    <dgm:cxn modelId="{3E2E5940-CCD8-44FD-AC7C-70332DA35F9B}" type="presParOf" srcId="{A9692927-55A4-45BB-B353-65D36F0A5F55}" destId="{423C4971-09E8-405F-9C2B-C70C61F2AF9B}" srcOrd="0" destOrd="0" presId="urn:microsoft.com/office/officeart/2005/8/layout/vList4"/>
    <dgm:cxn modelId="{9D476C11-B94D-431F-BA20-02B7A457E28E}" type="presParOf" srcId="{A9692927-55A4-45BB-B353-65D36F0A5F55}" destId="{86020781-1D30-4945-BDCD-835912B69448}" srcOrd="1" destOrd="0" presId="urn:microsoft.com/office/officeart/2005/8/layout/vList4"/>
    <dgm:cxn modelId="{83F5BDFD-494E-47EB-B14F-B8A1583959C7}" type="presParOf" srcId="{A9692927-55A4-45BB-B353-65D36F0A5F55}" destId="{07FCF671-480C-4EDC-AC9D-47E764A441AD}" srcOrd="2" destOrd="0" presId="urn:microsoft.com/office/officeart/2005/8/layout/vList4"/>
    <dgm:cxn modelId="{06E2BC22-3D9C-49F0-89F4-26DB165C0124}" type="presParOf" srcId="{C62CA8FF-FCA1-476F-AA72-BD5633848187}" destId="{34750BE5-9633-433F-B23C-449305DE00CE}" srcOrd="3" destOrd="0" presId="urn:microsoft.com/office/officeart/2005/8/layout/vList4"/>
    <dgm:cxn modelId="{87CE9E38-F378-4532-BA5B-AE7EDB55EEE7}" type="presParOf" srcId="{C62CA8FF-FCA1-476F-AA72-BD5633848187}" destId="{399D123B-C88E-4227-85BB-0D3404EE7CF9}" srcOrd="4" destOrd="0" presId="urn:microsoft.com/office/officeart/2005/8/layout/vList4"/>
    <dgm:cxn modelId="{1F28E2BE-EFB2-42FE-BCA5-8F1AD6784196}" type="presParOf" srcId="{399D123B-C88E-4227-85BB-0D3404EE7CF9}" destId="{D07A1BF3-F646-4972-9A4B-3EFD1E779F3E}" srcOrd="0" destOrd="0" presId="urn:microsoft.com/office/officeart/2005/8/layout/vList4"/>
    <dgm:cxn modelId="{B74B65A3-57E6-4ED9-974C-B4335CE571B0}" type="presParOf" srcId="{399D123B-C88E-4227-85BB-0D3404EE7CF9}" destId="{6D112C25-2616-4F5B-80F4-6CA0B36A43E2}" srcOrd="1" destOrd="0" presId="urn:microsoft.com/office/officeart/2005/8/layout/vList4"/>
    <dgm:cxn modelId="{601893D4-0CF1-4DF6-BD21-8BDB61EC8E21}" type="presParOf" srcId="{399D123B-C88E-4227-85BB-0D3404EE7CF9}" destId="{BF406A08-DD32-4B1C-AD1F-3FEF5C1C288F}" srcOrd="2" destOrd="0" presId="urn:microsoft.com/office/officeart/2005/8/layout/vList4"/>
    <dgm:cxn modelId="{3B9148DB-5D84-43E8-A789-16CDA01FE8AB}" type="presParOf" srcId="{C62CA8FF-FCA1-476F-AA72-BD5633848187}" destId="{9F3796EF-90D3-43B1-8321-1AFF8064F6EC}" srcOrd="5" destOrd="0" presId="urn:microsoft.com/office/officeart/2005/8/layout/vList4"/>
    <dgm:cxn modelId="{B89ECFD3-273D-4106-B712-D84D9DC588E0}" type="presParOf" srcId="{C62CA8FF-FCA1-476F-AA72-BD5633848187}" destId="{781AC32E-F3A0-4BCF-BFAD-DB312B4FE089}" srcOrd="6" destOrd="0" presId="urn:microsoft.com/office/officeart/2005/8/layout/vList4"/>
    <dgm:cxn modelId="{6BC018F6-3262-4150-8675-151298E2976F}" type="presParOf" srcId="{781AC32E-F3A0-4BCF-BFAD-DB312B4FE089}" destId="{7DEAE7F0-F8DB-483F-8B61-619962916CA3}" srcOrd="0" destOrd="0" presId="urn:microsoft.com/office/officeart/2005/8/layout/vList4"/>
    <dgm:cxn modelId="{15703127-7F83-4852-851B-E290B515653E}" type="presParOf" srcId="{781AC32E-F3A0-4BCF-BFAD-DB312B4FE089}" destId="{3CEA1A7B-E532-4771-AD4B-258F42DD8866}" srcOrd="1" destOrd="0" presId="urn:microsoft.com/office/officeart/2005/8/layout/vList4"/>
    <dgm:cxn modelId="{39B7AD13-B8EB-4777-86BD-290AFB403228}" type="presParOf" srcId="{781AC32E-F3A0-4BCF-BFAD-DB312B4FE089}" destId="{AC55B805-7CFF-44CB-B37C-7916B0D8E4A6}" srcOrd="2" destOrd="0" presId="urn:microsoft.com/office/officeart/2005/8/layout/vList4"/>
    <dgm:cxn modelId="{9A5F6F2A-5FE4-4614-8F90-ACF549A568EC}" type="presParOf" srcId="{C62CA8FF-FCA1-476F-AA72-BD5633848187}" destId="{1032DC24-C0C5-4D73-B387-20848E757A2E}" srcOrd="7" destOrd="0" presId="urn:microsoft.com/office/officeart/2005/8/layout/vList4"/>
    <dgm:cxn modelId="{953591C3-131E-4860-8474-5A3D22A41DE4}" type="presParOf" srcId="{C62CA8FF-FCA1-476F-AA72-BD5633848187}" destId="{E2D7D531-15A9-46DC-8C40-2B69B1AAC776}" srcOrd="8" destOrd="0" presId="urn:microsoft.com/office/officeart/2005/8/layout/vList4"/>
    <dgm:cxn modelId="{229C590D-E93A-45EE-82E8-67A5CA0D964C}" type="presParOf" srcId="{E2D7D531-15A9-46DC-8C40-2B69B1AAC776}" destId="{70A22E5A-0EC6-4A59-AB9E-9274E0C5B6E9}" srcOrd="0" destOrd="0" presId="urn:microsoft.com/office/officeart/2005/8/layout/vList4"/>
    <dgm:cxn modelId="{612BDE3B-85E3-4F04-A154-DACC14D8EFFD}" type="presParOf" srcId="{E2D7D531-15A9-46DC-8C40-2B69B1AAC776}" destId="{33ACBE8F-E9AD-400D-AF3B-7C7EA71D597F}" srcOrd="1" destOrd="0" presId="urn:microsoft.com/office/officeart/2005/8/layout/vList4"/>
    <dgm:cxn modelId="{B16FB46E-AAC3-47D4-ABC8-7891880603E3}" type="presParOf" srcId="{E2D7D531-15A9-46DC-8C40-2B69B1AAC776}" destId="{7070F184-31CA-44AC-A380-3FAE983812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25A4D-BEE5-42E0-9CA5-B4C0C9358EAB}">
      <dsp:nvSpPr>
        <dsp:cNvPr id="0" name=""/>
        <dsp:cNvSpPr/>
      </dsp:nvSpPr>
      <dsp:spPr>
        <a:xfrm>
          <a:off x="4" y="170822"/>
          <a:ext cx="1795570" cy="66322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содержательные вопросы</a:t>
          </a:r>
        </a:p>
      </dsp:txBody>
      <dsp:txXfrm>
        <a:off x="4" y="170822"/>
        <a:ext cx="1795570" cy="663228"/>
      </dsp:txXfrm>
    </dsp:sp>
    <dsp:sp modelId="{62209571-7524-4295-B451-2081CDFA5AEB}">
      <dsp:nvSpPr>
        <dsp:cNvPr id="0" name=""/>
        <dsp:cNvSpPr/>
      </dsp:nvSpPr>
      <dsp:spPr>
        <a:xfrm>
          <a:off x="1859132" y="104785"/>
          <a:ext cx="2040025" cy="7820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 деятельности организаций</a:t>
          </a:r>
        </a:p>
      </dsp:txBody>
      <dsp:txXfrm>
        <a:off x="1859132" y="104785"/>
        <a:ext cx="2040025" cy="782055"/>
      </dsp:txXfrm>
    </dsp:sp>
    <dsp:sp modelId="{D4E71E06-3195-4DB3-83B7-82FC74135394}">
      <dsp:nvSpPr>
        <dsp:cNvPr id="0" name=""/>
        <dsp:cNvSpPr/>
      </dsp:nvSpPr>
      <dsp:spPr>
        <a:xfrm>
          <a:off x="3952296" y="133500"/>
          <a:ext cx="1275918" cy="65320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кадрово-юридические вопросы</a:t>
          </a:r>
        </a:p>
      </dsp:txBody>
      <dsp:txXfrm>
        <a:off x="3952296" y="133500"/>
        <a:ext cx="1275918" cy="653208"/>
      </dsp:txXfrm>
    </dsp:sp>
    <dsp:sp modelId="{638FEA16-DB54-455A-B31B-6350251B5A11}">
      <dsp:nvSpPr>
        <dsp:cNvPr id="0" name=""/>
        <dsp:cNvSpPr/>
      </dsp:nvSpPr>
      <dsp:spPr>
        <a:xfrm>
          <a:off x="5342484" y="141320"/>
          <a:ext cx="1424398" cy="88481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технологии управления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планирования</a:t>
          </a:r>
        </a:p>
      </dsp:txBody>
      <dsp:txXfrm>
        <a:off x="5342484" y="141320"/>
        <a:ext cx="1424398" cy="884813"/>
      </dsp:txXfrm>
    </dsp:sp>
    <dsp:sp modelId="{E9B0EC27-DC7F-4251-96DA-23577BF9367A}">
      <dsp:nvSpPr>
        <dsp:cNvPr id="0" name=""/>
        <dsp:cNvSpPr/>
      </dsp:nvSpPr>
      <dsp:spPr>
        <a:xfrm>
          <a:off x="15457" y="982181"/>
          <a:ext cx="1748502" cy="8831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команды единомышленников</a:t>
          </a:r>
        </a:p>
      </dsp:txBody>
      <dsp:txXfrm>
        <a:off x="15457" y="982181"/>
        <a:ext cx="1748502" cy="883160"/>
      </dsp:txXfrm>
    </dsp:sp>
    <dsp:sp modelId="{F3E2DE43-8121-4AEB-BB3E-D75D32F616A6}">
      <dsp:nvSpPr>
        <dsp:cNvPr id="0" name=""/>
        <dsp:cNvSpPr/>
      </dsp:nvSpPr>
      <dsp:spPr>
        <a:xfrm>
          <a:off x="1937368" y="951564"/>
          <a:ext cx="1634643" cy="117380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межведомственное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межсекторальное</a:t>
          </a: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взаимодействие</a:t>
          </a:r>
        </a:p>
      </dsp:txBody>
      <dsp:txXfrm>
        <a:off x="1937368" y="951564"/>
        <a:ext cx="1634643" cy="1173806"/>
      </dsp:txXfrm>
    </dsp:sp>
    <dsp:sp modelId="{1B0CB696-7028-4029-A93A-68DAEA76E249}">
      <dsp:nvSpPr>
        <dsp:cNvPr id="0" name=""/>
        <dsp:cNvSpPr/>
      </dsp:nvSpPr>
      <dsp:spPr>
        <a:xfrm>
          <a:off x="3910274" y="1091085"/>
          <a:ext cx="1188276" cy="83849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НКО</a:t>
          </a:r>
        </a:p>
      </dsp:txBody>
      <dsp:txXfrm>
        <a:off x="3910274" y="1091085"/>
        <a:ext cx="1188276" cy="838493"/>
      </dsp:txXfrm>
    </dsp:sp>
    <dsp:sp modelId="{65CC5A14-C543-47C1-BCD0-79D22DBBEEF7}">
      <dsp:nvSpPr>
        <dsp:cNvPr id="0" name=""/>
        <dsp:cNvSpPr/>
      </dsp:nvSpPr>
      <dsp:spPr>
        <a:xfrm>
          <a:off x="5262384" y="1305441"/>
          <a:ext cx="1353070" cy="96300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 в</a:t>
          </a:r>
          <a:r>
            <a:rPr lang="en-US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социальной сфере</a:t>
          </a:r>
        </a:p>
      </dsp:txBody>
      <dsp:txXfrm>
        <a:off x="5262384" y="1305441"/>
        <a:ext cx="1353070" cy="963002"/>
      </dsp:txXfrm>
    </dsp:sp>
    <dsp:sp modelId="{718C57F2-3255-46F9-8E18-334DFC66831E}">
      <dsp:nvSpPr>
        <dsp:cNvPr id="0" name=""/>
        <dsp:cNvSpPr/>
      </dsp:nvSpPr>
      <dsp:spPr>
        <a:xfrm>
          <a:off x="0" y="2093032"/>
          <a:ext cx="1237418" cy="99667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конфликтология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психология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социальной работе</a:t>
          </a:r>
        </a:p>
      </dsp:txBody>
      <dsp:txXfrm>
        <a:off x="0" y="2093032"/>
        <a:ext cx="1237418" cy="996678"/>
      </dsp:txXfrm>
    </dsp:sp>
    <dsp:sp modelId="{7FA88378-D8CC-4B6C-B161-2458A4640965}">
      <dsp:nvSpPr>
        <dsp:cNvPr id="0" name=""/>
        <dsp:cNvSpPr/>
      </dsp:nvSpPr>
      <dsp:spPr>
        <a:xfrm>
          <a:off x="1309295" y="2241734"/>
          <a:ext cx="1171997" cy="70319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медиация</a:t>
          </a:r>
        </a:p>
      </dsp:txBody>
      <dsp:txXfrm>
        <a:off x="1309295" y="2241734"/>
        <a:ext cx="1171997" cy="703198"/>
      </dsp:txXfrm>
    </dsp:sp>
    <dsp:sp modelId="{B71F3F75-26A2-4814-883E-04DE1AA6B284}">
      <dsp:nvSpPr>
        <dsp:cNvPr id="0" name=""/>
        <dsp:cNvSpPr/>
      </dsp:nvSpPr>
      <dsp:spPr>
        <a:xfrm>
          <a:off x="4310136" y="2329029"/>
          <a:ext cx="1171997" cy="70319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персонала</a:t>
          </a:r>
        </a:p>
      </dsp:txBody>
      <dsp:txXfrm>
        <a:off x="4310136" y="2329029"/>
        <a:ext cx="1171997" cy="703198"/>
      </dsp:txXfrm>
    </dsp:sp>
    <dsp:sp modelId="{4FAFE41A-B1EC-4930-8DDF-29E775D91690}">
      <dsp:nvSpPr>
        <dsp:cNvPr id="0" name=""/>
        <dsp:cNvSpPr/>
      </dsp:nvSpPr>
      <dsp:spPr>
        <a:xfrm>
          <a:off x="2648900" y="2237163"/>
          <a:ext cx="1562741" cy="115889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эмоциональная устойчивость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толерантность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работе </a:t>
          </a:r>
          <a:b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коллективом</a:t>
          </a:r>
        </a:p>
      </dsp:txBody>
      <dsp:txXfrm>
        <a:off x="2648900" y="2237163"/>
        <a:ext cx="1562741" cy="1158899"/>
      </dsp:txXfrm>
    </dsp:sp>
    <dsp:sp modelId="{4CED687F-A820-46FF-81D1-ACB55BB1CAA8}">
      <dsp:nvSpPr>
        <dsp:cNvPr id="0" name=""/>
        <dsp:cNvSpPr/>
      </dsp:nvSpPr>
      <dsp:spPr>
        <a:xfrm>
          <a:off x="5542315" y="2455400"/>
          <a:ext cx="1171997" cy="70319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другие</a:t>
          </a:r>
        </a:p>
      </dsp:txBody>
      <dsp:txXfrm>
        <a:off x="5542315" y="2455400"/>
        <a:ext cx="1171997" cy="703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259B3-726D-4414-8272-0CA87F91190C}">
      <dsp:nvSpPr>
        <dsp:cNvPr id="0" name=""/>
        <dsp:cNvSpPr/>
      </dsp:nvSpPr>
      <dsp:spPr>
        <a:xfrm>
          <a:off x="0" y="0"/>
          <a:ext cx="8568663" cy="6595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Школьная медиация – споры между участниками образовательных отношений</a:t>
          </a:r>
        </a:p>
      </dsp:txBody>
      <dsp:txXfrm>
        <a:off x="1779686" y="0"/>
        <a:ext cx="6788976" cy="659537"/>
      </dsp:txXfrm>
    </dsp:sp>
    <dsp:sp modelId="{F826747C-745F-49E6-857A-3F41D4C2F40E}">
      <dsp:nvSpPr>
        <dsp:cNvPr id="0" name=""/>
        <dsp:cNvSpPr/>
      </dsp:nvSpPr>
      <dsp:spPr>
        <a:xfrm>
          <a:off x="73117" y="69968"/>
          <a:ext cx="1713732" cy="52762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C4971-09E8-405F-9C2B-C70C61F2AF9B}">
      <dsp:nvSpPr>
        <dsp:cNvPr id="0" name=""/>
        <dsp:cNvSpPr/>
      </dsp:nvSpPr>
      <dsp:spPr>
        <a:xfrm>
          <a:off x="0" y="725491"/>
          <a:ext cx="8568663" cy="6595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служб медиации специальных </a:t>
          </a:r>
          <a:b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учебно-воспитательных учреждений (СУВУ)</a:t>
          </a:r>
        </a:p>
      </dsp:txBody>
      <dsp:txXfrm>
        <a:off x="1779686" y="725491"/>
        <a:ext cx="6788976" cy="659537"/>
      </dsp:txXfrm>
    </dsp:sp>
    <dsp:sp modelId="{86020781-1D30-4945-BDCD-835912B69448}">
      <dsp:nvSpPr>
        <dsp:cNvPr id="0" name=""/>
        <dsp:cNvSpPr/>
      </dsp:nvSpPr>
      <dsp:spPr>
        <a:xfrm>
          <a:off x="65953" y="791444"/>
          <a:ext cx="1713732" cy="52762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A1BF3-F646-4972-9A4B-3EFD1E779F3E}">
      <dsp:nvSpPr>
        <dsp:cNvPr id="0" name=""/>
        <dsp:cNvSpPr/>
      </dsp:nvSpPr>
      <dsp:spPr>
        <a:xfrm>
          <a:off x="0" y="1451338"/>
          <a:ext cx="8568663" cy="6595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Семейные споры, в том числе трансграничные </a:t>
          </a:r>
        </a:p>
      </dsp:txBody>
      <dsp:txXfrm>
        <a:off x="1779686" y="1451338"/>
        <a:ext cx="6788976" cy="659537"/>
      </dsp:txXfrm>
    </dsp:sp>
    <dsp:sp modelId="{6D112C25-2616-4F5B-80F4-6CA0B36A43E2}">
      <dsp:nvSpPr>
        <dsp:cNvPr id="0" name=""/>
        <dsp:cNvSpPr/>
      </dsp:nvSpPr>
      <dsp:spPr>
        <a:xfrm>
          <a:off x="65953" y="1516935"/>
          <a:ext cx="1713732" cy="52762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AE7F0-F8DB-483F-8B61-619962916CA3}">
      <dsp:nvSpPr>
        <dsp:cNvPr id="0" name=""/>
        <dsp:cNvSpPr/>
      </dsp:nvSpPr>
      <dsp:spPr>
        <a:xfrm>
          <a:off x="0" y="2155941"/>
          <a:ext cx="8568663" cy="6595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по вопросам применения медиации</a:t>
          </a:r>
        </a:p>
      </dsp:txBody>
      <dsp:txXfrm>
        <a:off x="1779686" y="2155941"/>
        <a:ext cx="6788976" cy="659537"/>
      </dsp:txXfrm>
    </dsp:sp>
    <dsp:sp modelId="{3CEA1A7B-E532-4771-AD4B-258F42DD8866}">
      <dsp:nvSpPr>
        <dsp:cNvPr id="0" name=""/>
        <dsp:cNvSpPr/>
      </dsp:nvSpPr>
      <dsp:spPr>
        <a:xfrm>
          <a:off x="65953" y="2242427"/>
          <a:ext cx="1713732" cy="52762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2E5A-0EC6-4A59-AB9E-9274E0C5B6E9}">
      <dsp:nvSpPr>
        <dsp:cNvPr id="0" name=""/>
        <dsp:cNvSpPr/>
      </dsp:nvSpPr>
      <dsp:spPr>
        <a:xfrm>
          <a:off x="0" y="2901964"/>
          <a:ext cx="8568663" cy="6595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Тренинги, семинары, </a:t>
          </a:r>
          <a:r>
            <a:rPr lang="ru-RU" sz="1900" kern="1200" dirty="0" err="1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r>
            <a:rPr lang="ru-RU" sz="1900" kern="1200" dirty="0">
              <a:solidFill>
                <a:srgbClr val="45557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медиации</a:t>
          </a:r>
        </a:p>
      </dsp:txBody>
      <dsp:txXfrm>
        <a:off x="1779686" y="2901964"/>
        <a:ext cx="6788976" cy="659537"/>
      </dsp:txXfrm>
    </dsp:sp>
    <dsp:sp modelId="{33ACBE8F-E9AD-400D-AF3B-7C7EA71D597F}">
      <dsp:nvSpPr>
        <dsp:cNvPr id="0" name=""/>
        <dsp:cNvSpPr/>
      </dsp:nvSpPr>
      <dsp:spPr>
        <a:xfrm>
          <a:off x="65953" y="2967918"/>
          <a:ext cx="1713732" cy="52762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4553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cf5bd7c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cf5bd7ce4_0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04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cf5bd7ce4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cf5bd7ce4_5_10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88000" y="252566"/>
            <a:ext cx="8013410" cy="60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87337" y="1095375"/>
            <a:ext cx="8569325" cy="3563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>
                <a:latin typeface="+mn-l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11" name="Google Shape;159;p2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0748" y="202778"/>
            <a:ext cx="555915" cy="6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8546963" y="492413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ru" sz="800" smtClean="0"/>
              <a:pPr/>
              <a:t>‹#›</a:t>
            </a:fld>
            <a:endParaRPr lang="ru-RU" sz="80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8528E6C-38A7-4BFC-A341-C6B481FAD738}"/>
              </a:ext>
            </a:extLst>
          </p:cNvPr>
          <p:cNvCxnSpPr/>
          <p:nvPr userDrawn="1"/>
        </p:nvCxnSpPr>
        <p:spPr>
          <a:xfrm>
            <a:off x="287337" y="869845"/>
            <a:ext cx="8569325" cy="0"/>
          </a:xfrm>
          <a:prstGeom prst="line">
            <a:avLst/>
          </a:prstGeom>
          <a:ln>
            <a:solidFill>
              <a:srgbClr val="CB2458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6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690" userDrawn="1">
          <p15:clr>
            <a:srgbClr val="FBAE40"/>
          </p15:clr>
        </p15:guide>
        <p15:guide id="4" orient="horz" pos="2935" userDrawn="1">
          <p15:clr>
            <a:srgbClr val="FBAE40"/>
          </p15:clr>
        </p15:guide>
        <p15:guide id="5" pos="181" userDrawn="1">
          <p15:clr>
            <a:srgbClr val="FBAE40"/>
          </p15:clr>
        </p15:guide>
        <p15:guide id="6" pos="55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130353" y="40455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72250" y="11832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 rot="10800000">
            <a:off x="3" y="3112930"/>
            <a:ext cx="3045625" cy="2030570"/>
            <a:chOff x="6098378" y="5"/>
            <a:chExt cx="3045625" cy="2030570"/>
          </a:xfrm>
        </p:grpSpPr>
        <p:sp>
          <p:nvSpPr>
            <p:cNvPr id="33" name="Google Shape;33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7338" y="243787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546963" y="492413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ru" sz="800" smtClean="0"/>
              <a:pPr/>
              <a:t>‹#›</a:t>
            </a:fld>
            <a:endParaRPr lang="ru-RU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orient="horz" pos="690" userDrawn="1">
          <p15:clr>
            <a:srgbClr val="F26B43"/>
          </p15:clr>
        </p15:guide>
        <p15:guide id="4" orient="horz" pos="293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510" y="194357"/>
            <a:ext cx="2160153" cy="59935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551451" y="1710329"/>
            <a:ext cx="8041098" cy="268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О результатах мониторинга </a:t>
            </a:r>
            <a:br>
              <a:rPr lang="en-US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по определению потребности в повышении</a:t>
            </a:r>
            <a:endParaRPr lang="en-US" sz="2400" b="1" dirty="0">
              <a:solidFill>
                <a:srgbClr val="20124D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 уровня компетентности специалистов </a:t>
            </a:r>
            <a:endParaRPr lang="en-US" sz="2400" b="1" dirty="0">
              <a:solidFill>
                <a:srgbClr val="20124D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организаций для детей-сирот и детей,</a:t>
            </a:r>
            <a:r>
              <a:rPr lang="en-US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оставшихся</a:t>
            </a:r>
            <a:r>
              <a:rPr lang="en-US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0124D"/>
                </a:solidFill>
                <a:latin typeface="+mj-lt"/>
                <a:cs typeface="Times New Roman" panose="02020603050405020304" pitchFamily="18" charset="0"/>
              </a:rPr>
              <a:t>без попечения родителей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20124D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43D66F-E7E9-4212-9CA4-6A69FD6354B9}"/>
              </a:ext>
            </a:extLst>
          </p:cNvPr>
          <p:cNvSpPr txBox="1">
            <a:spLocks/>
          </p:cNvSpPr>
          <p:nvPr/>
        </p:nvSpPr>
        <p:spPr bwMode="auto">
          <a:xfrm>
            <a:off x="190248" y="4045999"/>
            <a:ext cx="6202931" cy="11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971" y="2084275"/>
            <a:ext cx="460058" cy="46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973" y="3573006"/>
            <a:ext cx="460056" cy="46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673CAE-9874-48D5-BA6D-896309AC3703}"/>
              </a:ext>
            </a:extLst>
          </p:cNvPr>
          <p:cNvSpPr/>
          <p:nvPr/>
        </p:nvSpPr>
        <p:spPr>
          <a:xfrm>
            <a:off x="2844007" y="2571750"/>
            <a:ext cx="3455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www.fcprc.ru</a:t>
            </a:r>
            <a:endParaRPr lang="ru-RU" sz="2000" b="1" dirty="0">
              <a:solidFill>
                <a:schemeClr val="bg2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fcprc@yandex.ru</a:t>
            </a:r>
            <a:endParaRPr lang="ru-RU" sz="2000" b="1" dirty="0">
              <a:solidFill>
                <a:schemeClr val="bg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CD771-C3BC-49D1-9E3E-848992729B4E}"/>
              </a:ext>
            </a:extLst>
          </p:cNvPr>
          <p:cNvSpPr txBox="1"/>
          <p:nvPr/>
        </p:nvSpPr>
        <p:spPr>
          <a:xfrm>
            <a:off x="2248319" y="4057926"/>
            <a:ext cx="4647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+7 (499) 444 08 06 доб. 100-08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373311"/>
            <a:ext cx="1706880" cy="12061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организаций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 и детей, оставшихся без попечения родителей</a:t>
            </a:r>
          </a:p>
        </p:txBody>
      </p:sp>
      <p:sp>
        <p:nvSpPr>
          <p:cNvPr id="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189863" y="965410"/>
            <a:ext cx="8954137" cy="482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1 200 </a:t>
            </a:r>
            <a:r>
              <a:rPr lang="ru-RU" sz="16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организаций для детей-сирот и детей, оставшихся без попечения родителей</a:t>
            </a:r>
            <a:endParaRPr sz="1400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BE2DD03-42BB-447A-95C2-727D7BF16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08229"/>
              </p:ext>
            </p:extLst>
          </p:nvPr>
        </p:nvGraphicFramePr>
        <p:xfrm>
          <a:off x="288000" y="1553231"/>
          <a:ext cx="8569326" cy="2979047"/>
        </p:xfrm>
        <a:graphic>
          <a:graphicData uri="http://schemas.openxmlformats.org/drawingml/2006/table">
            <a:tbl>
              <a:tblPr firstRow="1" firstCol="1" bandRow="1">
                <a:tableStyleId>{456D49D1-49AE-486A-B45B-382EFCB80D2B}</a:tableStyleId>
              </a:tblPr>
              <a:tblGrid>
                <a:gridCol w="6354491">
                  <a:extLst>
                    <a:ext uri="{9D8B030D-6E8A-4147-A177-3AD203B41FA5}">
                      <a16:colId xmlns:a16="http://schemas.microsoft.com/office/drawing/2014/main" val="4043364943"/>
                    </a:ext>
                  </a:extLst>
                </a:gridCol>
                <a:gridCol w="1146817">
                  <a:extLst>
                    <a:ext uri="{9D8B030D-6E8A-4147-A177-3AD203B41FA5}">
                      <a16:colId xmlns:a16="http://schemas.microsoft.com/office/drawing/2014/main" val="346048346"/>
                    </a:ext>
                  </a:extLst>
                </a:gridCol>
                <a:gridCol w="1068018">
                  <a:extLst>
                    <a:ext uri="{9D8B030D-6E8A-4147-A177-3AD203B41FA5}">
                      <a16:colId xmlns:a16="http://schemas.microsoft.com/office/drawing/2014/main" val="1371202710"/>
                    </a:ext>
                  </a:extLst>
                </a:gridCol>
              </a:tblGrid>
              <a:tr h="6990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/>
                        </a:rPr>
                        <a:t>Общая численность работников 39 032 чел., в том числе: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 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270377"/>
                  </a:ext>
                </a:extLst>
              </a:tr>
              <a:tr h="379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воспитателей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20 160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51,6%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6977181"/>
                  </a:ext>
                </a:extLst>
              </a:tr>
              <a:tr h="379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младших воспитателей/помощников воспитателей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11 225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28,8%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9259730"/>
                  </a:ext>
                </a:extLst>
              </a:tr>
              <a:tr h="379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социальных педагогов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2 862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7,3%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036885"/>
                  </a:ext>
                </a:extLst>
              </a:tr>
              <a:tr h="379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педагогов–психологов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2 346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6632695"/>
                  </a:ext>
                </a:extLst>
              </a:tr>
              <a:tr h="379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дефектологов, логопедов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2 079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5,3%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123798"/>
                  </a:ext>
                </a:extLst>
              </a:tr>
              <a:tr h="379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тьюторов/помощников/ассистентов/сопровождающих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848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91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медицинских работников организаций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 и детей, оставшихся без попечения родителей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/>
          <a:stretch/>
        </p:blipFill>
        <p:spPr>
          <a:xfrm>
            <a:off x="5759677" y="1289957"/>
            <a:ext cx="3384324" cy="365760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BE2DD03-42BB-447A-95C2-727D7BF16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56942"/>
              </p:ext>
            </p:extLst>
          </p:nvPr>
        </p:nvGraphicFramePr>
        <p:xfrm>
          <a:off x="288000" y="1095375"/>
          <a:ext cx="6221657" cy="2070608"/>
        </p:xfrm>
        <a:graphic>
          <a:graphicData uri="http://schemas.openxmlformats.org/drawingml/2006/table">
            <a:tbl>
              <a:tblPr firstRow="1" firstCol="1" bandRow="1">
                <a:tableStyleId>{456D49D1-49AE-486A-B45B-382EFCB80D2B}</a:tableStyleId>
              </a:tblPr>
              <a:tblGrid>
                <a:gridCol w="3755165">
                  <a:extLst>
                    <a:ext uri="{9D8B030D-6E8A-4147-A177-3AD203B41FA5}">
                      <a16:colId xmlns:a16="http://schemas.microsoft.com/office/drawing/2014/main" val="4043364943"/>
                    </a:ext>
                  </a:extLst>
                </a:gridCol>
                <a:gridCol w="1277481">
                  <a:extLst>
                    <a:ext uri="{9D8B030D-6E8A-4147-A177-3AD203B41FA5}">
                      <a16:colId xmlns:a16="http://schemas.microsoft.com/office/drawing/2014/main" val="346048346"/>
                    </a:ext>
                  </a:extLst>
                </a:gridCol>
                <a:gridCol w="1189011">
                  <a:extLst>
                    <a:ext uri="{9D8B030D-6E8A-4147-A177-3AD203B41FA5}">
                      <a16:colId xmlns:a16="http://schemas.microsoft.com/office/drawing/2014/main" val="1371202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Численность медицинских работников, включенных в штатное расписание, из них: 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270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/>
                        </a:rPr>
                        <a:t>врачей</a:t>
                      </a:r>
                      <a:endParaRPr lang="ru-RU" sz="16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/>
                        </a:rPr>
                        <a:t>8 508</a:t>
                      </a:r>
                      <a:endParaRPr lang="ru-RU" sz="16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/>
                        </a:rPr>
                        <a:t>42%</a:t>
                      </a:r>
                      <a:endParaRPr lang="ru-RU" sz="16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6977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/>
                        </a:rPr>
                        <a:t>средних медицинских работников</a:t>
                      </a:r>
                      <a:endParaRPr lang="ru-RU" sz="16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/>
                        </a:rPr>
                        <a:t>11 597</a:t>
                      </a:r>
                      <a:endParaRPr lang="ru-RU" sz="16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/>
                        </a:rPr>
                        <a:t>58%</a:t>
                      </a:r>
                      <a:endParaRPr lang="ru-RU" sz="16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137160" marB="13716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925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32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специалистов организаций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 и детей, оставшихся без попечения родителей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8000" y="1095374"/>
            <a:ext cx="2610244" cy="3774799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 специалистов организаций для детей-сирот и детей, оставшихся без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попечения родителей осуществляется:</a:t>
            </a:r>
          </a:p>
          <a:p>
            <a:pPr marL="179388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органами исполнительной власти субъектов Российской Федерации, осуществляющих управление в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сфере опеки и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попечительства в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отношении несовершеннолетних граждан, и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подведомственными этим органам учреждениями;</a:t>
            </a:r>
          </a:p>
          <a:p>
            <a:pPr marL="179388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муниципальными учреждениями;</a:t>
            </a:r>
          </a:p>
          <a:p>
            <a:pPr marL="179388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организациями, осуществляющими образовательную деятельность (организации, реализующие дополнительные профессиональные программы).</a:t>
            </a:r>
          </a:p>
          <a:p>
            <a:pPr marL="179388" indent="-171450">
              <a:buNone/>
            </a:pPr>
            <a:endParaRPr lang="ru-RU" sz="11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AD6CD1A-474A-480C-A10F-BD715EE786BC}"/>
              </a:ext>
            </a:extLst>
          </p:cNvPr>
          <p:cNvGrpSpPr/>
          <p:nvPr/>
        </p:nvGrpSpPr>
        <p:grpSpPr>
          <a:xfrm rot="396886">
            <a:off x="3055957" y="1044368"/>
            <a:ext cx="5869022" cy="3217792"/>
            <a:chOff x="539750" y="1112838"/>
            <a:chExt cx="8424863" cy="50530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A611518-2314-4325-9481-7267DA2C9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0" y="4364038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59E62E78-EF6C-48EE-B4FD-A3477983A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4408488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9ECB0AA-3F30-4154-A522-93E66360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2135188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8F84A87-4DD5-4B97-90B8-3F1D190A3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2297113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DE86399-E5A0-4D89-806A-7C3A5806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2127250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CDF09FD-C50C-45E1-AD96-990BAF81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2279650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87B5332-A223-453D-BFF7-761F7CCEC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65375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B35890-BFCA-451D-9676-39BB3FAD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" y="4913313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D46761D-BA38-477F-99A5-C1A933EC1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3" y="5176838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F8ED868-79E8-41CC-B1F8-8B70BF7C0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5514975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E5024C7-FF9B-4215-B7EC-B9289CFE7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4986338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D657307-45AB-44E4-A745-2B99CD8CB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2582863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EA84AA6-76EE-4CF6-8CAE-A3C97D0D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3413125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3A9D5E1-1651-4697-9726-D16A39DEF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550" y="4867275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3C801A5-7450-4023-9253-C20F1AF8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4643438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7A6E3E0-435C-403D-AA85-D2620E41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038" y="4895850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5BDA5B4-B718-4CD8-A42C-A3D6F30B6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4476750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2632C0A-3742-4D3B-BD64-A091B338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038" y="4292600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3894E23-9F9E-4E14-B860-6CF37E3B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863" y="4249738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785F77F-AF2C-44C1-87F9-F8C579EB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0" y="4186238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50D07BEA-B67F-4B5B-B9EE-5EFAFA06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4149725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FC3A4C0-4BC2-4DC1-9EA5-799D7F01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4038600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0D2A30F-AB4B-43B9-863C-57A6D3BF6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3994150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3524B64-3C0B-48D2-9E92-B741B95D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3938588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7500E12-7BDF-4228-BAA5-CE5D0C853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338" y="3783013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1C0E7086-3A91-4013-B086-F96626E2E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3746500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BFC1EE1-C585-4EAC-B537-7527CF99D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3795713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D3E2695D-9DC3-4BE4-930E-C4FEA3BE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2855913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B01371E-48D1-4EB4-92E1-F9CB8772F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2792413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A43404DC-503A-492D-AB69-B9C87D0B0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1308100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ED130EA7-D9CB-4B22-AF9A-0C34E95C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0" y="4219575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7D87719-B6EF-4A30-8ACC-EACDF9BE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2733675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22ED2164-BF00-4825-8D89-590073852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350" y="4238625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F8ED665-30BE-4DFE-9FDB-165A09779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2608263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2F88825E-DAA7-4D20-BCEC-AE33C5223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538" y="2862263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DF37DF5E-83F9-4298-811B-83D670FA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2608263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86F0E8B-432E-49FF-9220-4F9C1F23D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3238500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E434FBA-D34C-4FE0-B36D-6B159C44A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3365500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2292D13E-3481-4F92-8594-6941FE1C6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838" y="3503613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B5CF70FB-6942-41A6-8045-E0924D14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5" y="4687888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0765372F-7A5F-45A6-B4C5-A04BC928B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4879975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E1321AA4-CEBF-4317-A431-D03695BB4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4924425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BE5861FB-6753-438D-9270-7D2F404D4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3540125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125E501C-D90D-493F-8807-7A7A0D3E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5105400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69BBC63-74FB-4E55-99C9-A96B182C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246688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D0CC6678-A7FE-4CE9-8F21-D094FD9E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13" y="4232275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E7620E0-1707-4B5F-A847-7498B2729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575" y="4862513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5C1E3E35-0415-41A0-9DE5-E7DDB1218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4849813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7BE27CDC-ABC6-40A2-9649-12FE1744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4195763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4F850D13-A867-4E8B-9BC9-CB3A239CE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563" y="3960813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0C870653-FD40-4BE8-9257-A1461D25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3856038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39408EED-489D-48EB-8F53-4EC623E3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75" y="3686175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A208BCD8-A920-40AF-B58D-7E840CC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3783013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2D689226-4C79-4A96-A453-86359581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650" y="4038600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D2F87871-B6A5-4D02-B171-9700AA4F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3948113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AC1F5270-5368-45C4-A834-6348BAD3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4075113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07FBA573-6B2B-494A-8614-40DDEBF81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4659313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C28A6E14-829F-4CF3-A2A5-656386DC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4484688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D5CFD18-D76A-4D09-923A-B32671D6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5" y="4721225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EC56BB1C-4608-44F2-AEEB-70DD0A039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4248150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10E7BC34-39E4-471C-AB12-7020DD93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5" y="4017963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6C36E0A0-FD1B-48B2-AA4C-EAFBFD3A7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4438650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67943474-3799-4ADA-B3DD-88BD13D4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4468813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661A8521-B592-4905-8647-66766FD0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3" y="4192588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0DDB7E68-D03D-4BC4-B646-F6EDD28DC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" y="4017963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D73B7927-44F8-4CAD-9124-F77F3435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4351338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EF20359C-AD03-4DF1-9E61-87684407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4756150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01F6E354-135D-4342-9E2B-8647C7546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4583113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9C32C77C-7595-45B4-90C8-774F14C79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4167188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D6049406-EA29-4B53-B5C2-F64871F8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5138738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ED582E59-7B3A-4A1A-A0CE-A2562A3E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" y="4779963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7039E56C-277F-4821-BBB2-E470FF0E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4403725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5AD301C7-C48C-4A46-B591-FE0FF4B0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3171825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300B9C8B-B04C-41F7-8204-75A133260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3987800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DBEB1215-1E68-4704-8AF7-D69B21B3B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4697413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C7D56799-51F4-4ED5-9647-9AFD07DB0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3" y="3249613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96BF2AD7-7262-401D-B3C9-5FC528B99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3" y="4265613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0DD7F272-2137-4A48-9747-11449EF29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113" y="3287713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DA9D10F7-4938-4BFC-AAE6-53FA7A71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188" y="3051175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86811EDA-995D-48A1-A5FF-533B0A9DC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086100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0F7A3E50-9A80-401C-940D-56949EB59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3162300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BC8EAAE0-6023-4681-AEF8-49E84581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3255963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B3F05373-A45B-45CF-8E7C-D6754734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265613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35D7A1AF-8CBC-4004-B5D7-24DA6261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1112838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CF1AF32C-C1B2-4A06-B1FB-58C31D2B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548188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74EA573-DB10-48F3-B6B5-CFC9A605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3135313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93E30B22-E437-4E12-90E4-7E13C19C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4162425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A40FB249-F10C-451E-9E54-EFF705E2A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3113088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1590B4D7-2193-419A-A947-FCBF4908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2051050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968E82EB-5C45-48C1-A4B9-6D2E1816A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203575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B88D3523-AA0B-4BDF-8F4C-9A21BF97E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5" y="2468563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D976D53C-E51C-4CB0-997D-585130F0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2414588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C4F007AC-C3D1-4984-8F6A-E206AE1E1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88" y="2835275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4BE93E8-F0A9-483A-B022-017D783DE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4694238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83590FC0-B73E-41FB-AE5A-DF2B7FED6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0" y="4408488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3859EA7D-6C21-438B-B3E5-B4DB7246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5746750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61BF368F-4BE2-4DAC-88E0-DD8885DC4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4889500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C8ECE5A4-C5B6-4BC6-9140-45B2C42F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2192338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8CB0ADED-664F-4D71-B477-3F1298AE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2236788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7FC79D1F-2401-453E-992D-F0858256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2144713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884B572B-7129-4339-ADD4-CF0769BE2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2466975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F97463D5-2234-43F8-8E42-39E0E742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3509963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1EEF6BB9-B7E7-4224-BE7C-88771D17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356100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AF95F63A-5592-4CFD-88C7-5E931B58B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4521200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60C3C69A-3ABB-48EB-A454-3B509CD86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43413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C0B8ED7B-0022-426A-908A-D1FDF478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5599113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59F048F3-8B83-46C8-9EF3-A6F71818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5413375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C8B9BA71-A9E1-480C-AE41-6656F8AF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" y="5122863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0A0776FF-7484-48EC-A82F-A97860EE1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" y="5116513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EF4D7A46-0AFA-4797-8516-0810AE0E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8" y="5502275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5C807ED7-42E4-41B3-BEFB-D228F7761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" y="5576888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CAC46CAC-5A30-4B0D-AC3D-08C9497D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" y="5334000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A3B3077A-A479-4DC1-8899-DB5E1820F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5462588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14B16832-ECAF-4DD8-9B58-C3441E704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3" y="5549900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3FE66FEC-223C-4742-9809-CB020BF5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4411663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06CCC134-ACA2-45EF-8D68-B7AE09EDC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0" y="3611563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F1BE0E99-9D50-46AD-B22C-C6332A5C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2582863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70A9AB1F-6615-4996-AF9B-A6145E5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3883025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46482E26-6BA6-4DCD-929E-EB517EF8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4162425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37FA63F1-CBE6-4B66-8EA9-48629D229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3135313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97BA36FB-686A-4AFA-A9A2-F24456686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0" y="3113088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DA9209E5-65ED-4AE0-9DD3-F8A41DBB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1112838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solidFill>
              <a:srgbClr val="45557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5C455BD8-CA5B-4105-80C6-BF29573A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2051050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FCCE0C75-3C4D-40D4-A4FE-430FBDA0E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5138738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B3C2878C-9245-413D-9712-AEE92A7E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3409950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10DE9A5F-4227-4EC8-A361-868CDFC1D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5" y="4079875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01DAB87C-B9EC-42F5-A0D1-C75036AE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4084638"/>
              <a:ext cx="41275" cy="41275"/>
            </a:xfrm>
            <a:custGeom>
              <a:avLst/>
              <a:gdLst>
                <a:gd name="T0" fmla="*/ 12 w 84"/>
                <a:gd name="T1" fmla="*/ 84 h 84"/>
                <a:gd name="T2" fmla="*/ 24 w 84"/>
                <a:gd name="T3" fmla="*/ 55 h 84"/>
                <a:gd name="T4" fmla="*/ 0 w 84"/>
                <a:gd name="T5" fmla="*/ 36 h 84"/>
                <a:gd name="T6" fmla="*/ 31 w 84"/>
                <a:gd name="T7" fmla="*/ 36 h 84"/>
                <a:gd name="T8" fmla="*/ 43 w 84"/>
                <a:gd name="T9" fmla="*/ 0 h 84"/>
                <a:gd name="T10" fmla="*/ 55 w 84"/>
                <a:gd name="T11" fmla="*/ 36 h 84"/>
                <a:gd name="T12" fmla="*/ 84 w 84"/>
                <a:gd name="T13" fmla="*/ 36 h 84"/>
                <a:gd name="T14" fmla="*/ 55 w 84"/>
                <a:gd name="T15" fmla="*/ 55 h 84"/>
                <a:gd name="T16" fmla="*/ 67 w 84"/>
                <a:gd name="T17" fmla="*/ 84 h 84"/>
                <a:gd name="T18" fmla="*/ 43 w 84"/>
                <a:gd name="T19" fmla="*/ 67 h 84"/>
                <a:gd name="T20" fmla="*/ 12 w 84"/>
                <a:gd name="T21" fmla="*/ 84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84"/>
                <a:gd name="T35" fmla="*/ 84 w 84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84">
                  <a:moveTo>
                    <a:pt x="12" y="84"/>
                  </a:moveTo>
                  <a:lnTo>
                    <a:pt x="24" y="55"/>
                  </a:lnTo>
                  <a:lnTo>
                    <a:pt x="0" y="36"/>
                  </a:lnTo>
                  <a:lnTo>
                    <a:pt x="31" y="36"/>
                  </a:lnTo>
                  <a:lnTo>
                    <a:pt x="43" y="0"/>
                  </a:lnTo>
                  <a:lnTo>
                    <a:pt x="55" y="36"/>
                  </a:lnTo>
                  <a:lnTo>
                    <a:pt x="84" y="36"/>
                  </a:lnTo>
                  <a:lnTo>
                    <a:pt x="55" y="55"/>
                  </a:lnTo>
                  <a:lnTo>
                    <a:pt x="67" y="84"/>
                  </a:lnTo>
                  <a:lnTo>
                    <a:pt x="43" y="67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85F9A6B4-6FCD-4C58-8B31-5A33F48F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398838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6DDE08A2-5A83-42F5-91D1-D8D6B5B2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5" y="5194300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FB97E4B7-CF7F-48D3-95AC-1639CE93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3282950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6B70708D-B175-4227-B7AD-F9856D00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" y="3354388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313C8835-A298-400E-B093-D22719A0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" y="3259138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69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специалистов организаций для детей-сирот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оставшихся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родителей, прошедших повышение квалификации в 2017–2019 годах</a:t>
            </a:r>
          </a:p>
        </p:txBody>
      </p:sp>
      <p:graphicFrame>
        <p:nvGraphicFramePr>
          <p:cNvPr id="140" name="Диаграмма 139">
            <a:extLst>
              <a:ext uri="{FF2B5EF4-FFF2-40B4-BE49-F238E27FC236}">
                <a16:creationId xmlns:a16="http://schemas.microsoft.com/office/drawing/2014/main" id="{BCB9829D-CC19-43D9-A0FF-0430F84C4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12862"/>
              </p:ext>
            </p:extLst>
          </p:nvPr>
        </p:nvGraphicFramePr>
        <p:xfrm>
          <a:off x="288000" y="1235475"/>
          <a:ext cx="8568663" cy="349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6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руководителей и специалистов организаций для детей-сирот и детей, оставшихся без попечения родителей, в повышении компетенций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3D6C365-CE6E-4111-B6FA-8C6B46B7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366571"/>
              </p:ext>
            </p:extLst>
          </p:nvPr>
        </p:nvGraphicFramePr>
        <p:xfrm>
          <a:off x="2246728" y="1300940"/>
          <a:ext cx="6897272" cy="346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3" y="1306728"/>
            <a:ext cx="2042205" cy="31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dirty="0"/>
              <a:t>В ходе мониторинга у специалистов организаций выявлена потребность в повышении профессиональных компетенций при осуществлении трудовых функций по следующим вопросам: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4504" y="905067"/>
            <a:ext cx="8662159" cy="4024338"/>
          </a:xfrm>
        </p:spPr>
        <p:txBody>
          <a:bodyPr numCol="2" spcCol="360000"/>
          <a:lstStyle/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психолого-педагогическая реабилитация детей, в том числе, реализация мероприятий по оказанию детям, находящимся в организации психологической (психолого-педагогической) помощи, включая организацию психопрофилактической и </a:t>
            </a:r>
            <a:r>
              <a:rPr lang="ru-RU" dirty="0" err="1"/>
              <a:t>психокоррекционной</a:t>
            </a:r>
            <a:r>
              <a:rPr lang="ru-RU" dirty="0"/>
              <a:t> работы, психологической помощи детям, возвращенным в организацию после устройства на воспитание в семью;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подготовка детей к самостоятельному проживанию после завершения пребывания в организации;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деятельность по защите имущественных прав детей;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деятельность по защите неимущественных прав детей;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составление и реализация индивидуального плана развития и жизнеустройства ребенка;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участие в реализации дополнительных общеразвивающих программ;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подготовка детей к передаче на воспитание в семью;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консультативная помощь родителям в целях профилактики отказа родителей от воспитания своих детей, ограничения их в родительских правах или отмены ограничения родительских прав;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реализация программ сопровождения выпускников организаций для детей-сирот;</a:t>
            </a:r>
          </a:p>
          <a:p>
            <a:pPr marL="180975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уход за детьми, организация физического развития детей с учетом возраста и индивидуальных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98241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медиаторов ФГБУ «Центр защиты прав и интересов детей»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010551"/>
              </p:ext>
            </p:extLst>
          </p:nvPr>
        </p:nvGraphicFramePr>
        <p:xfrm>
          <a:off x="288000" y="1095375"/>
          <a:ext cx="8568663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" y="4071958"/>
            <a:ext cx="945705" cy="503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" y="1880641"/>
            <a:ext cx="802157" cy="535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" y="1174183"/>
            <a:ext cx="933765" cy="506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" y="3337156"/>
            <a:ext cx="811035" cy="542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b="15235"/>
          <a:stretch/>
        </p:blipFill>
        <p:spPr>
          <a:xfrm>
            <a:off x="388092" y="2619843"/>
            <a:ext cx="451088" cy="5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Плана основных мероприятий, проводимых в рамках Десятилетия детства,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до 2027 года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98B446-BBDE-4CB0-9049-444E9FB4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9" y="1332893"/>
            <a:ext cx="1721678" cy="1476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5009" y="1099266"/>
            <a:ext cx="620165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kern="1200" dirty="0">
                <a:solidFill>
                  <a:srgbClr val="4555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подготовки, переподготовки и повышения квалификации специалистов органов и организаций, действующих в сфере защиты прав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55009" y="1938330"/>
            <a:ext cx="6201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органов и организаций, действующих в сфере защиты прав детей охвачены повышением квалификации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5009" y="2731210"/>
            <a:ext cx="6201653" cy="757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rgbClr val="4555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определение требований к компетенциям специалистов в организациях для детей-сирот и образовательных модулей для их подготовки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008" y="3488340"/>
            <a:ext cx="62016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подготовка научно-обоснованных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 компетенциям специалистов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организациях для детей-сирот (воспитатели, социальные педагоги, психологи</a:t>
            </a:r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разработка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модулей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1308873142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646</Words>
  <Application>Microsoft Office PowerPoint</Application>
  <PresentationFormat>Экран (16:9)</PresentationFormat>
  <Paragraphs>83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Roboto</vt:lpstr>
      <vt:lpstr>Geometric</vt:lpstr>
      <vt:lpstr>Презентация PowerPoint</vt:lpstr>
      <vt:lpstr>Численность работников организаций  для детей-сирот и детей, оставшихся без попечения родителей</vt:lpstr>
      <vt:lpstr>Численность медицинских работников организаций  для детей-сирот и детей, оставшихся без попечения родителей </vt:lpstr>
      <vt:lpstr>Методическое сопровождение специалистов организаций  для детей-сирот и детей, оставшихся без попечения родителей</vt:lpstr>
      <vt:lpstr>Численность специалистов организаций для детей-сирот и детей, оставшихся  без попечения родителей, прошедших повышение квалификации в 2017–2019 годах</vt:lpstr>
      <vt:lpstr>Потребность руководителей и специалистов организаций для детей-сирот и детей, оставшихся без попечения родителей, в повышении компетенций</vt:lpstr>
      <vt:lpstr>В ходе мониторинга у специалистов организаций выявлена потребность в повышении профессиональных компетенций при осуществлении трудовых функций по следующим вопросам:</vt:lpstr>
      <vt:lpstr>Направления работы медиаторов ФГБУ «Центр защиты прав и интересов детей»</vt:lpstr>
      <vt:lpstr>Проект Плана основных мероприятий, проводимых в рамках Десятилетия детства,  на период до 2027 года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Марийка</cp:lastModifiedBy>
  <cp:revision>127</cp:revision>
  <cp:lastPrinted>2020-10-27T17:26:17Z</cp:lastPrinted>
  <dcterms:modified xsi:type="dcterms:W3CDTF">2020-10-28T06:24:05Z</dcterms:modified>
</cp:coreProperties>
</file>