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2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9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0241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267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631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215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898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87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04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8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1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89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5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8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34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81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C21F8-E20C-4E97-A770-485C0778D4B2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595E05-3BF0-408B-86F4-A1CAE49B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89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12192000" cy="812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845276"/>
            <a:ext cx="11176000" cy="273496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> 	</a:t>
            </a:r>
            <a:r>
              <a:rPr lang="ru-RU" sz="4800" b="1" dirty="0">
                <a:solidFill>
                  <a:schemeClr val="tx1"/>
                </a:solidFill>
              </a:rPr>
              <a:t>Вахрушев Артём Владимирович, </a:t>
            </a: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заместитель председателя Правительства Архангельской области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0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Грань</vt:lpstr>
      <vt:lpstr>    Вахрушев Артём Владимирович,   заместитель председателя Правительства Архангельской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Окружное совещание руководителей организаций для детей-сирот и детей, оставшихся без попечения родителей, и руководителей органов исполнительной власти субъектов Российской Федерации, входящих в состав Северо-Западного федерального округа</dc:title>
  <dc:creator>Пользователь Windows</dc:creator>
  <cp:lastModifiedBy>Любовь И. Куковякина</cp:lastModifiedBy>
  <cp:revision>36</cp:revision>
  <dcterms:created xsi:type="dcterms:W3CDTF">2019-03-14T07:22:28Z</dcterms:created>
  <dcterms:modified xsi:type="dcterms:W3CDTF">2019-03-20T14:12:47Z</dcterms:modified>
</cp:coreProperties>
</file>