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diagrams/colors3.xml" ContentType="application/vnd.openxmlformats-officedocument.drawingml.diagramColor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diagrams/drawing4.xml" ContentType="application/vnd.ms-office.drawingml.diagramDrawing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67" r:id="rId2"/>
    <p:sldId id="321" r:id="rId3"/>
    <p:sldId id="320" r:id="rId4"/>
    <p:sldId id="322" r:id="rId5"/>
    <p:sldId id="323" r:id="rId6"/>
    <p:sldId id="324" r:id="rId7"/>
    <p:sldId id="317" r:id="rId8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22B891"/>
    <a:srgbClr val="3BC9C2"/>
    <a:srgbClr val="F9FBFD"/>
    <a:srgbClr val="F2F7FC"/>
    <a:srgbClr val="0A1220"/>
    <a:srgbClr val="0B1107"/>
    <a:srgbClr val="663300"/>
    <a:srgbClr val="EFF5FB"/>
    <a:srgbClr val="F5F9FD"/>
    <a:srgbClr val="ECF3F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979" autoAdjust="0"/>
    <p:restoredTop sz="98746" autoAdjust="0"/>
  </p:normalViewPr>
  <p:slideViewPr>
    <p:cSldViewPr snapToGrid="0">
      <p:cViewPr varScale="1">
        <p:scale>
          <a:sx n="68" d="100"/>
          <a:sy n="68" d="100"/>
        </p:scale>
        <p:origin x="-696" y="-10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20"/>
      <c:rotY val="216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3087092686891917E-2"/>
          <c:y val="0.1020809140010772"/>
          <c:w val="0.96393616417090977"/>
          <c:h val="0.8885052089429941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100000">
                  <a:schemeClr val="accent1">
                    <a:tint val="44500"/>
                    <a:satMod val="160000"/>
                  </a:schemeClr>
                </a:gs>
                <a:gs pos="7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c:spPr>
          <c:explosion val="26"/>
          <c:dPt>
            <c:idx val="0"/>
            <c:spPr>
              <a:solidFill>
                <a:srgbClr val="40CAC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25F-4F67-9C87-260B701BF8FE}"/>
              </c:ext>
            </c:extLst>
          </c:dPt>
          <c:dPt>
            <c:idx val="1"/>
            <c:spPr>
              <a:solidFill>
                <a:srgbClr val="02879F"/>
              </a:solidFill>
              <a:ln w="25400">
                <a:solidFill>
                  <a:srgbClr val="0070C0"/>
                </a:solidFill>
              </a:ln>
              <a:effectLst>
                <a:outerShdw blurRad="228600" dist="1155700" dir="12360000" sx="167000" sy="167000" algn="ctr" rotWithShape="0">
                  <a:srgbClr val="000000">
                    <a:alpha val="31000"/>
                  </a:srgbClr>
                </a:outerShdw>
              </a:effectLst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25F-4F67-9C87-260B701BF8FE}"/>
              </c:ext>
            </c:extLst>
          </c:dPt>
          <c:cat>
            <c:strRef>
              <c:f>Лист1!$A$2:$A$3</c:f>
              <c:strCache>
                <c:ptCount val="2"/>
                <c:pt idx="0">
                  <c:v>городские поселения</c:v>
                </c:pt>
                <c:pt idx="1">
                  <c:v>сельские поселения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93</c:v>
                </c:pt>
                <c:pt idx="1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25F-4F67-9C87-260B701BF8FE}"/>
            </c:ext>
          </c:extLst>
        </c:ser>
      </c:pie3DChart>
      <c:spPr>
        <a:noFill/>
        <a:ln w="25400"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7516FE-603E-4932-A076-8385A3F273A0}" type="doc">
      <dgm:prSet loTypeId="urn:microsoft.com/office/officeart/2009/3/layout/Descending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E5A1519-493F-4FCF-B0B4-9335C4DACE2B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Количество учреждений</a:t>
          </a:r>
          <a:endParaRPr lang="ru-RU" sz="1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934F87E-F52C-4671-B6B7-A503561F1A54}" type="parTrans" cxnId="{21164140-666F-48E8-BFD6-E4B07B00CD53}">
      <dgm:prSet/>
      <dgm:spPr/>
      <dgm:t>
        <a:bodyPr/>
        <a:lstStyle/>
        <a:p>
          <a:endParaRPr lang="ru-RU"/>
        </a:p>
      </dgm:t>
    </dgm:pt>
    <dgm:pt modelId="{F9C6ECF7-C076-422F-888A-3259404971C2}" type="sibTrans" cxnId="{21164140-666F-48E8-BFD6-E4B07B00CD53}">
      <dgm:prSet/>
      <dgm:spPr/>
      <dgm:t>
        <a:bodyPr/>
        <a:lstStyle/>
        <a:p>
          <a:endParaRPr lang="ru-RU"/>
        </a:p>
      </dgm:t>
    </dgm:pt>
    <dgm:pt modelId="{8222EFDA-EDB5-41DD-A037-46412C2F07EA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1028 детей - сирот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5C598D7A-BEBF-4E77-A805-21CC425A3454}" type="parTrans" cxnId="{58C89D7D-27A8-4483-A710-BDB627119B94}">
      <dgm:prSet/>
      <dgm:spPr/>
      <dgm:t>
        <a:bodyPr/>
        <a:lstStyle/>
        <a:p>
          <a:endParaRPr lang="ru-RU"/>
        </a:p>
      </dgm:t>
    </dgm:pt>
    <dgm:pt modelId="{B36C8A8A-6559-4D0B-A3AA-CB7EF3E039BE}" type="sibTrans" cxnId="{58C89D7D-27A8-4483-A710-BDB627119B94}">
      <dgm:prSet/>
      <dgm:spPr/>
      <dgm:t>
        <a:bodyPr/>
        <a:lstStyle/>
        <a:p>
          <a:endParaRPr lang="ru-RU"/>
        </a:p>
      </dgm:t>
    </dgm:pt>
    <dgm:pt modelId="{DF9FB07B-35A0-4D14-B6A1-CC203B44098D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1155 детей - сирот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925EAF51-1C8F-4C9D-B097-E8122BB79BAE}" type="parTrans" cxnId="{674190FC-3804-49FC-9908-D1531E8E1AED}">
      <dgm:prSet/>
      <dgm:spPr/>
      <dgm:t>
        <a:bodyPr/>
        <a:lstStyle/>
        <a:p>
          <a:endParaRPr lang="ru-RU"/>
        </a:p>
      </dgm:t>
    </dgm:pt>
    <dgm:pt modelId="{27BE2A8F-1C4C-4BAB-A800-F6CE2A6450C3}" type="sibTrans" cxnId="{674190FC-3804-49FC-9908-D1531E8E1AED}">
      <dgm:prSet/>
      <dgm:spPr/>
      <dgm:t>
        <a:bodyPr/>
        <a:lstStyle/>
        <a:p>
          <a:endParaRPr lang="ru-RU"/>
        </a:p>
      </dgm:t>
    </dgm:pt>
    <dgm:pt modelId="{51A47B85-7592-4B57-A07F-C78A5A981D80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879 детей - сирот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BC220570-3842-453E-A995-4AED65BA9B8E}" type="parTrans" cxnId="{92DCD112-61EC-48CA-8295-6F04F77A10FD}">
      <dgm:prSet/>
      <dgm:spPr/>
      <dgm:t>
        <a:bodyPr/>
        <a:lstStyle/>
        <a:p>
          <a:endParaRPr lang="ru-RU"/>
        </a:p>
      </dgm:t>
    </dgm:pt>
    <dgm:pt modelId="{EB5D4DEC-8B4C-4BB8-B663-60D6B78F1305}" type="sibTrans" cxnId="{92DCD112-61EC-48CA-8295-6F04F77A10FD}">
      <dgm:prSet/>
      <dgm:spPr/>
      <dgm:t>
        <a:bodyPr/>
        <a:lstStyle/>
        <a:p>
          <a:endParaRPr lang="ru-RU"/>
        </a:p>
      </dgm:t>
    </dgm:pt>
    <dgm:pt modelId="{FB5B95CC-AF03-4BFB-A720-94D9D0D76020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825 детей- сирот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11CA30C9-A332-4DFD-978B-0EE2858E4568}" type="parTrans" cxnId="{8F392D4C-5FA7-4044-ADBA-C890687C6815}">
      <dgm:prSet/>
      <dgm:spPr/>
      <dgm:t>
        <a:bodyPr/>
        <a:lstStyle/>
        <a:p>
          <a:endParaRPr lang="ru-RU"/>
        </a:p>
      </dgm:t>
    </dgm:pt>
    <dgm:pt modelId="{D9CA437D-4E4F-423D-81A2-0C282C3C0923}" type="sibTrans" cxnId="{8F392D4C-5FA7-4044-ADBA-C890687C6815}">
      <dgm:prSet/>
      <dgm:spPr/>
      <dgm:t>
        <a:bodyPr/>
        <a:lstStyle/>
        <a:p>
          <a:endParaRPr lang="ru-RU"/>
        </a:p>
      </dgm:t>
    </dgm:pt>
    <dgm:pt modelId="{3E719021-82EB-40D4-9073-60B32D59591A}" type="pres">
      <dgm:prSet presAssocID="{6E7516FE-603E-4932-A076-8385A3F273A0}" presName="Name0" presStyleCnt="0">
        <dgm:presLayoutVars>
          <dgm:chMax val="7"/>
          <dgm:chPref val="5"/>
        </dgm:presLayoutVars>
      </dgm:prSet>
      <dgm:spPr/>
      <dgm:t>
        <a:bodyPr/>
        <a:lstStyle/>
        <a:p>
          <a:endParaRPr lang="ru-RU"/>
        </a:p>
      </dgm:t>
    </dgm:pt>
    <dgm:pt modelId="{EB02E3E8-C24F-4F42-A190-2C77903B7297}" type="pres">
      <dgm:prSet presAssocID="{6E7516FE-603E-4932-A076-8385A3F273A0}" presName="arrowNode" presStyleLbl="node1" presStyleIdx="0" presStyleCnt="1" custAng="3431657" custScaleX="63114" custScaleY="71179" custLinFactNeighborX="931" custLinFactNeighborY="10059"/>
      <dgm:spPr>
        <a:noFill/>
        <a:ln>
          <a:solidFill>
            <a:schemeClr val="accent1">
              <a:lumMod val="60000"/>
              <a:lumOff val="40000"/>
            </a:schemeClr>
          </a:solidFill>
        </a:ln>
      </dgm:spPr>
    </dgm:pt>
    <dgm:pt modelId="{3B6FE9C9-B99A-44AC-A963-1619DD9B503E}" type="pres">
      <dgm:prSet presAssocID="{5E5A1519-493F-4FCF-B0B4-9335C4DACE2B}" presName="txNode1" presStyleLbl="revTx" presStyleIdx="0" presStyleCnt="5" custScaleX="153808" custLinFactNeighborX="-34480" custLinFactNeighborY="-223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7CBFD2-8C9A-4A73-9296-9125674150DC}" type="pres">
      <dgm:prSet presAssocID="{8222EFDA-EDB5-41DD-A037-46412C2F07EA}" presName="txNode2" presStyleLbl="revTx" presStyleIdx="1" presStyleCnt="5" custScaleX="169764" custLinFactY="45418" custLinFactNeighborX="63585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9129AC-C9A8-4251-B3F7-0CF24B2C45F8}" type="pres">
      <dgm:prSet presAssocID="{B36C8A8A-6559-4D0B-A3AA-CB7EF3E039BE}" presName="dotNode2" presStyleCnt="0"/>
      <dgm:spPr/>
    </dgm:pt>
    <dgm:pt modelId="{7B32B899-318E-4A3D-AE70-A995FD6B8C81}" type="pres">
      <dgm:prSet presAssocID="{B36C8A8A-6559-4D0B-A3AA-CB7EF3E039BE}" presName="dotRepeatNode" presStyleLbl="fgShp" presStyleIdx="0" presStyleCnt="3"/>
      <dgm:spPr/>
      <dgm:t>
        <a:bodyPr/>
        <a:lstStyle/>
        <a:p>
          <a:endParaRPr lang="ru-RU"/>
        </a:p>
      </dgm:t>
    </dgm:pt>
    <dgm:pt modelId="{F5188705-E792-42BB-8C75-B159682DB9F7}" type="pres">
      <dgm:prSet presAssocID="{DF9FB07B-35A0-4D14-B6A1-CC203B44098D}" presName="txNode3" presStyleLbl="revTx" presStyleIdx="2" presStyleCnt="5" custScaleX="153865" custLinFactX="58063" custLinFactNeighborX="100000" custLinFactNeighborY="-480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C4CD66-317C-4D60-82B5-1D774620B078}" type="pres">
      <dgm:prSet presAssocID="{27BE2A8F-1C4C-4BAB-A800-F6CE2A6450C3}" presName="dotNode3" presStyleCnt="0"/>
      <dgm:spPr/>
    </dgm:pt>
    <dgm:pt modelId="{D6972DA0-4A24-4ED0-9927-34F3298BBC36}" type="pres">
      <dgm:prSet presAssocID="{27BE2A8F-1C4C-4BAB-A800-F6CE2A6450C3}" presName="dotRepeatNode" presStyleLbl="fgShp" presStyleIdx="1" presStyleCnt="3"/>
      <dgm:spPr/>
      <dgm:t>
        <a:bodyPr/>
        <a:lstStyle/>
        <a:p>
          <a:endParaRPr lang="ru-RU"/>
        </a:p>
      </dgm:t>
    </dgm:pt>
    <dgm:pt modelId="{60EC0380-CB38-4899-9186-0AF78E2BA30B}" type="pres">
      <dgm:prSet presAssocID="{51A47B85-7592-4B57-A07F-C78A5A981D80}" presName="txNode4" presStyleLbl="revTx" presStyleIdx="3" presStyleCnt="5" custScaleX="239785" custLinFactNeighborX="35049" custLinFactNeighborY="942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68DA69-E8CD-4B77-92FD-044A9C1E3BF6}" type="pres">
      <dgm:prSet presAssocID="{EB5D4DEC-8B4C-4BB8-B663-60D6B78F1305}" presName="dotNode4" presStyleCnt="0"/>
      <dgm:spPr/>
    </dgm:pt>
    <dgm:pt modelId="{F220F190-9528-47B0-AF6D-C6E9B4E8802E}" type="pres">
      <dgm:prSet presAssocID="{EB5D4DEC-8B4C-4BB8-B663-60D6B78F1305}" presName="dotRepeatNode" presStyleLbl="fgShp" presStyleIdx="2" presStyleCnt="3"/>
      <dgm:spPr/>
      <dgm:t>
        <a:bodyPr/>
        <a:lstStyle/>
        <a:p>
          <a:endParaRPr lang="ru-RU"/>
        </a:p>
      </dgm:t>
    </dgm:pt>
    <dgm:pt modelId="{59DF9852-7A34-4494-BA53-FFF6F04D1377}" type="pres">
      <dgm:prSet presAssocID="{FB5B95CC-AF03-4BFB-A720-94D9D0D76020}" presName="txNode5" presStyleLbl="revTx" presStyleIdx="4" presStyleCnt="5" custScaleX="192293" custLinFactNeighborX="-1144" custLinFactNeighborY="-96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75646F5-D5FB-4757-802E-B7B3D266953E}" type="presOf" srcId="{FB5B95CC-AF03-4BFB-A720-94D9D0D76020}" destId="{59DF9852-7A34-4494-BA53-FFF6F04D1377}" srcOrd="0" destOrd="0" presId="urn:microsoft.com/office/officeart/2009/3/layout/DescendingProcess"/>
    <dgm:cxn modelId="{330DFDFF-89D4-4C9A-86BF-FFE68F5D3174}" type="presOf" srcId="{5E5A1519-493F-4FCF-B0B4-9335C4DACE2B}" destId="{3B6FE9C9-B99A-44AC-A963-1619DD9B503E}" srcOrd="0" destOrd="0" presId="urn:microsoft.com/office/officeart/2009/3/layout/DescendingProcess"/>
    <dgm:cxn modelId="{674190FC-3804-49FC-9908-D1531E8E1AED}" srcId="{6E7516FE-603E-4932-A076-8385A3F273A0}" destId="{DF9FB07B-35A0-4D14-B6A1-CC203B44098D}" srcOrd="2" destOrd="0" parTransId="{925EAF51-1C8F-4C9D-B097-E8122BB79BAE}" sibTransId="{27BE2A8F-1C4C-4BAB-A800-F6CE2A6450C3}"/>
    <dgm:cxn modelId="{C59D32CF-6464-4BF6-BB93-2BC77819F2CA}" type="presOf" srcId="{8222EFDA-EDB5-41DD-A037-46412C2F07EA}" destId="{837CBFD2-8C9A-4A73-9296-9125674150DC}" srcOrd="0" destOrd="0" presId="urn:microsoft.com/office/officeart/2009/3/layout/DescendingProcess"/>
    <dgm:cxn modelId="{14DC3FAC-46F4-42F2-B1DD-36663864AC3B}" type="presOf" srcId="{EB5D4DEC-8B4C-4BB8-B663-60D6B78F1305}" destId="{F220F190-9528-47B0-AF6D-C6E9B4E8802E}" srcOrd="0" destOrd="0" presId="urn:microsoft.com/office/officeart/2009/3/layout/DescendingProcess"/>
    <dgm:cxn modelId="{8F392D4C-5FA7-4044-ADBA-C890687C6815}" srcId="{6E7516FE-603E-4932-A076-8385A3F273A0}" destId="{FB5B95CC-AF03-4BFB-A720-94D9D0D76020}" srcOrd="4" destOrd="0" parTransId="{11CA30C9-A332-4DFD-978B-0EE2858E4568}" sibTransId="{D9CA437D-4E4F-423D-81A2-0C282C3C0923}"/>
    <dgm:cxn modelId="{D0DC5711-F8D7-4FD8-845A-15E7215B7046}" type="presOf" srcId="{B36C8A8A-6559-4D0B-A3AA-CB7EF3E039BE}" destId="{7B32B899-318E-4A3D-AE70-A995FD6B8C81}" srcOrd="0" destOrd="0" presId="urn:microsoft.com/office/officeart/2009/3/layout/DescendingProcess"/>
    <dgm:cxn modelId="{5CA8A267-715C-4660-9B50-6E7F392EFC11}" type="presOf" srcId="{51A47B85-7592-4B57-A07F-C78A5A981D80}" destId="{60EC0380-CB38-4899-9186-0AF78E2BA30B}" srcOrd="0" destOrd="0" presId="urn:microsoft.com/office/officeart/2009/3/layout/DescendingProcess"/>
    <dgm:cxn modelId="{58C89D7D-27A8-4483-A710-BDB627119B94}" srcId="{6E7516FE-603E-4932-A076-8385A3F273A0}" destId="{8222EFDA-EDB5-41DD-A037-46412C2F07EA}" srcOrd="1" destOrd="0" parTransId="{5C598D7A-BEBF-4E77-A805-21CC425A3454}" sibTransId="{B36C8A8A-6559-4D0B-A3AA-CB7EF3E039BE}"/>
    <dgm:cxn modelId="{92DCD112-61EC-48CA-8295-6F04F77A10FD}" srcId="{6E7516FE-603E-4932-A076-8385A3F273A0}" destId="{51A47B85-7592-4B57-A07F-C78A5A981D80}" srcOrd="3" destOrd="0" parTransId="{BC220570-3842-453E-A995-4AED65BA9B8E}" sibTransId="{EB5D4DEC-8B4C-4BB8-B663-60D6B78F1305}"/>
    <dgm:cxn modelId="{21164140-666F-48E8-BFD6-E4B07B00CD53}" srcId="{6E7516FE-603E-4932-A076-8385A3F273A0}" destId="{5E5A1519-493F-4FCF-B0B4-9335C4DACE2B}" srcOrd="0" destOrd="0" parTransId="{F934F87E-F52C-4671-B6B7-A503561F1A54}" sibTransId="{F9C6ECF7-C076-422F-888A-3259404971C2}"/>
    <dgm:cxn modelId="{789582DA-F6CA-43AC-95DD-914A96827479}" type="presOf" srcId="{27BE2A8F-1C4C-4BAB-A800-F6CE2A6450C3}" destId="{D6972DA0-4A24-4ED0-9927-34F3298BBC36}" srcOrd="0" destOrd="0" presId="urn:microsoft.com/office/officeart/2009/3/layout/DescendingProcess"/>
    <dgm:cxn modelId="{AB588322-B1EE-4C0D-98DA-9DC4C224566F}" type="presOf" srcId="{DF9FB07B-35A0-4D14-B6A1-CC203B44098D}" destId="{F5188705-E792-42BB-8C75-B159682DB9F7}" srcOrd="0" destOrd="0" presId="urn:microsoft.com/office/officeart/2009/3/layout/DescendingProcess"/>
    <dgm:cxn modelId="{CAE5759D-62AB-463E-90D9-9A65F448A223}" type="presOf" srcId="{6E7516FE-603E-4932-A076-8385A3F273A0}" destId="{3E719021-82EB-40D4-9073-60B32D59591A}" srcOrd="0" destOrd="0" presId="urn:microsoft.com/office/officeart/2009/3/layout/DescendingProcess"/>
    <dgm:cxn modelId="{60CA60FC-FC70-4238-9EC4-97EB32976E29}" type="presParOf" srcId="{3E719021-82EB-40D4-9073-60B32D59591A}" destId="{EB02E3E8-C24F-4F42-A190-2C77903B7297}" srcOrd="0" destOrd="0" presId="urn:microsoft.com/office/officeart/2009/3/layout/DescendingProcess"/>
    <dgm:cxn modelId="{0BE92BB7-476E-4036-BF5F-CAFB0A6ADD23}" type="presParOf" srcId="{3E719021-82EB-40D4-9073-60B32D59591A}" destId="{3B6FE9C9-B99A-44AC-A963-1619DD9B503E}" srcOrd="1" destOrd="0" presId="urn:microsoft.com/office/officeart/2009/3/layout/DescendingProcess"/>
    <dgm:cxn modelId="{437E3DA0-A5C6-4AE8-8700-3CA040834BE7}" type="presParOf" srcId="{3E719021-82EB-40D4-9073-60B32D59591A}" destId="{837CBFD2-8C9A-4A73-9296-9125674150DC}" srcOrd="2" destOrd="0" presId="urn:microsoft.com/office/officeart/2009/3/layout/DescendingProcess"/>
    <dgm:cxn modelId="{C6FA51D2-2D59-4202-B7ED-3B343DFB7786}" type="presParOf" srcId="{3E719021-82EB-40D4-9073-60B32D59591A}" destId="{B89129AC-C9A8-4251-B3F7-0CF24B2C45F8}" srcOrd="3" destOrd="0" presId="urn:microsoft.com/office/officeart/2009/3/layout/DescendingProcess"/>
    <dgm:cxn modelId="{9E832C4C-DD0D-4C23-BB6C-E1F552A7ACFF}" type="presParOf" srcId="{B89129AC-C9A8-4251-B3F7-0CF24B2C45F8}" destId="{7B32B899-318E-4A3D-AE70-A995FD6B8C81}" srcOrd="0" destOrd="0" presId="urn:microsoft.com/office/officeart/2009/3/layout/DescendingProcess"/>
    <dgm:cxn modelId="{1AA8A782-5230-43C2-ACFB-DC8C9CE19DB5}" type="presParOf" srcId="{3E719021-82EB-40D4-9073-60B32D59591A}" destId="{F5188705-E792-42BB-8C75-B159682DB9F7}" srcOrd="4" destOrd="0" presId="urn:microsoft.com/office/officeart/2009/3/layout/DescendingProcess"/>
    <dgm:cxn modelId="{BB79BC24-6CAA-483A-A144-16F7FFFDC816}" type="presParOf" srcId="{3E719021-82EB-40D4-9073-60B32D59591A}" destId="{7FC4CD66-317C-4D60-82B5-1D774620B078}" srcOrd="5" destOrd="0" presId="urn:microsoft.com/office/officeart/2009/3/layout/DescendingProcess"/>
    <dgm:cxn modelId="{0DB1AD9A-AFFF-4011-9A61-214D4C0C8E23}" type="presParOf" srcId="{7FC4CD66-317C-4D60-82B5-1D774620B078}" destId="{D6972DA0-4A24-4ED0-9927-34F3298BBC36}" srcOrd="0" destOrd="0" presId="urn:microsoft.com/office/officeart/2009/3/layout/DescendingProcess"/>
    <dgm:cxn modelId="{12F5994C-328A-4982-A2D6-61040423EA0A}" type="presParOf" srcId="{3E719021-82EB-40D4-9073-60B32D59591A}" destId="{60EC0380-CB38-4899-9186-0AF78E2BA30B}" srcOrd="6" destOrd="0" presId="urn:microsoft.com/office/officeart/2009/3/layout/DescendingProcess"/>
    <dgm:cxn modelId="{A3D49FEB-953E-4D18-952F-9FAE0E741A4A}" type="presParOf" srcId="{3E719021-82EB-40D4-9073-60B32D59591A}" destId="{D968DA69-E8CD-4B77-92FD-044A9C1E3BF6}" srcOrd="7" destOrd="0" presId="urn:microsoft.com/office/officeart/2009/3/layout/DescendingProcess"/>
    <dgm:cxn modelId="{85F8E613-4FD8-4279-9B8F-F0D6D8D5D13B}" type="presParOf" srcId="{D968DA69-E8CD-4B77-92FD-044A9C1E3BF6}" destId="{F220F190-9528-47B0-AF6D-C6E9B4E8802E}" srcOrd="0" destOrd="0" presId="urn:microsoft.com/office/officeart/2009/3/layout/DescendingProcess"/>
    <dgm:cxn modelId="{91BB4B91-8E7A-4EBD-BDB1-CED9C288A899}" type="presParOf" srcId="{3E719021-82EB-40D4-9073-60B32D59591A}" destId="{59DF9852-7A34-4494-BA53-FFF6F04D1377}" srcOrd="8" destOrd="0" presId="urn:microsoft.com/office/officeart/2009/3/layout/DescendingProcess"/>
  </dgm:cxnLst>
  <dgm:bg>
    <a:noFill/>
  </dgm:bg>
  <dgm:whole/>
  <dgm:extLst>
    <a:ext uri="http://schemas.microsoft.com/office/drawing/2008/diagram">
      <dsp:dataModelExt xmlns:dsp="http://schemas.microsoft.com/office/drawing/2008/diagram" xmlns="" relId="rId24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50A532-6DD4-4425-A075-7452FFC1017D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0D56B30-E5A3-485D-BA67-7DC439B281B4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2015 год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60F18226-5153-4469-BD81-26C51EC5167A}" type="parTrans" cxnId="{ACD26381-A046-48A8-83A8-E90AC8832C82}">
      <dgm:prSet/>
      <dgm:spPr/>
      <dgm:t>
        <a:bodyPr/>
        <a:lstStyle/>
        <a:p>
          <a:endParaRPr lang="ru-RU"/>
        </a:p>
      </dgm:t>
    </dgm:pt>
    <dgm:pt modelId="{5843144F-E7E8-40A8-905F-F982F32DCE98}" type="sibTrans" cxnId="{ACD26381-A046-48A8-83A8-E90AC8832C82}">
      <dgm:prSet/>
      <dgm:spPr/>
      <dgm:t>
        <a:bodyPr/>
        <a:lstStyle/>
        <a:p>
          <a:endParaRPr lang="ru-RU"/>
        </a:p>
      </dgm:t>
    </dgm:pt>
    <dgm:pt modelId="{8A7F2D52-2214-47E1-81E0-B09F80B68327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20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7111C019-0899-4569-B359-FF4D34C45CE7}" type="parTrans" cxnId="{167D88AE-AFDF-403D-8BC3-3D868B517DB0}">
      <dgm:prSet/>
      <dgm:spPr/>
      <dgm:t>
        <a:bodyPr/>
        <a:lstStyle/>
        <a:p>
          <a:endParaRPr lang="ru-RU"/>
        </a:p>
      </dgm:t>
    </dgm:pt>
    <dgm:pt modelId="{AF7B5E7D-701C-421B-8F15-8B00CBC4750B}" type="sibTrans" cxnId="{167D88AE-AFDF-403D-8BC3-3D868B517DB0}">
      <dgm:prSet/>
      <dgm:spPr/>
      <dgm:t>
        <a:bodyPr/>
        <a:lstStyle/>
        <a:p>
          <a:endParaRPr lang="ru-RU"/>
        </a:p>
      </dgm:t>
    </dgm:pt>
    <dgm:pt modelId="{7D293685-EC3F-4C21-94C8-C08258151AA7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2016 год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BFDA3688-E6BE-46CE-91D8-8E8D5FACEEBC}" type="parTrans" cxnId="{C9490A99-E8CB-491B-AB53-1F675091E846}">
      <dgm:prSet/>
      <dgm:spPr/>
      <dgm:t>
        <a:bodyPr/>
        <a:lstStyle/>
        <a:p>
          <a:endParaRPr lang="ru-RU"/>
        </a:p>
      </dgm:t>
    </dgm:pt>
    <dgm:pt modelId="{7D891C03-7973-4500-8799-218F3978D5C4}" type="sibTrans" cxnId="{C9490A99-E8CB-491B-AB53-1F675091E846}">
      <dgm:prSet/>
      <dgm:spPr/>
      <dgm:t>
        <a:bodyPr/>
        <a:lstStyle/>
        <a:p>
          <a:endParaRPr lang="ru-RU"/>
        </a:p>
      </dgm:t>
    </dgm:pt>
    <dgm:pt modelId="{CEAED4C1-90E0-45E2-85F1-B95FCE8661CA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20 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74C94B12-AF12-4174-ABC4-E401E73534A2}" type="parTrans" cxnId="{D4A9BF6E-BE52-49C6-AD9D-1390CC3E2233}">
      <dgm:prSet/>
      <dgm:spPr/>
      <dgm:t>
        <a:bodyPr/>
        <a:lstStyle/>
        <a:p>
          <a:endParaRPr lang="ru-RU"/>
        </a:p>
      </dgm:t>
    </dgm:pt>
    <dgm:pt modelId="{73AA8D0D-9EFA-4E67-9B4D-2F8653726D18}" type="sibTrans" cxnId="{D4A9BF6E-BE52-49C6-AD9D-1390CC3E2233}">
      <dgm:prSet/>
      <dgm:spPr/>
      <dgm:t>
        <a:bodyPr/>
        <a:lstStyle/>
        <a:p>
          <a:endParaRPr lang="ru-RU"/>
        </a:p>
      </dgm:t>
    </dgm:pt>
    <dgm:pt modelId="{F46EAD07-249B-49D1-A38A-3FA4D9458273}" type="pres">
      <dgm:prSet presAssocID="{AA50A532-6DD4-4425-A075-7452FFC1017D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F7FB9AA-76E0-4409-B70A-C778CB8F9FD0}" type="pres">
      <dgm:prSet presAssocID="{D0D56B30-E5A3-485D-BA67-7DC439B281B4}" presName="linNode" presStyleCnt="0"/>
      <dgm:spPr/>
    </dgm:pt>
    <dgm:pt modelId="{7B3D3378-BF20-4009-9060-C614C87F6C3C}" type="pres">
      <dgm:prSet presAssocID="{D0D56B30-E5A3-485D-BA67-7DC439B281B4}" presName="parentShp" presStyleLbl="node1" presStyleIdx="0" presStyleCnt="2" custScaleX="60488" custScaleY="99303" custLinFactNeighborX="-1918" custLinFactNeighborY="-3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A8E505-5579-4251-BA0F-D14BFB48BAF9}" type="pres">
      <dgm:prSet presAssocID="{D0D56B30-E5A3-485D-BA67-7DC439B281B4}" presName="childShp" presStyleLbl="bgAccFollowNode1" presStyleIdx="0" presStyleCnt="2" custScaleX="32869" custLinFactNeighborX="-11816" custLinFactNeighborY="-50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BBCD2D-D01E-44D4-9511-8581A7B72821}" type="pres">
      <dgm:prSet presAssocID="{5843144F-E7E8-40A8-905F-F982F32DCE98}" presName="spacing" presStyleCnt="0"/>
      <dgm:spPr/>
    </dgm:pt>
    <dgm:pt modelId="{F8232FFA-F93B-4ACA-933B-393380FE20F9}" type="pres">
      <dgm:prSet presAssocID="{7D293685-EC3F-4C21-94C8-C08258151AA7}" presName="linNode" presStyleCnt="0"/>
      <dgm:spPr/>
    </dgm:pt>
    <dgm:pt modelId="{D2DB184A-45A5-4DF2-ADDB-3AF1DF3A303B}" type="pres">
      <dgm:prSet presAssocID="{7D293685-EC3F-4C21-94C8-C08258151AA7}" presName="parentShp" presStyleLbl="node1" presStyleIdx="1" presStyleCnt="2" custScaleX="59900" custLinFactNeighborX="-1641" custLinFactNeighborY="151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6AFD86-EAB6-4F2A-B0C0-03B4E8463A12}" type="pres">
      <dgm:prSet presAssocID="{7D293685-EC3F-4C21-94C8-C08258151AA7}" presName="childShp" presStyleLbl="bgAccFollowNode1" presStyleIdx="1" presStyleCnt="2" custScaleX="33261" custLinFactNeighborX="-12556" custLinFactNeighborY="-81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246F2D4-2376-402F-A5D5-E923CA33BA7A}" type="presOf" srcId="{CEAED4C1-90E0-45E2-85F1-B95FCE8661CA}" destId="{816AFD86-EAB6-4F2A-B0C0-03B4E8463A12}" srcOrd="0" destOrd="0" presId="urn:microsoft.com/office/officeart/2005/8/layout/vList6"/>
    <dgm:cxn modelId="{167D88AE-AFDF-403D-8BC3-3D868B517DB0}" srcId="{D0D56B30-E5A3-485D-BA67-7DC439B281B4}" destId="{8A7F2D52-2214-47E1-81E0-B09F80B68327}" srcOrd="0" destOrd="0" parTransId="{7111C019-0899-4569-B359-FF4D34C45CE7}" sibTransId="{AF7B5E7D-701C-421B-8F15-8B00CBC4750B}"/>
    <dgm:cxn modelId="{4FA99A77-8C91-444A-A89A-2F9DF033970E}" type="presOf" srcId="{8A7F2D52-2214-47E1-81E0-B09F80B68327}" destId="{0AA8E505-5579-4251-BA0F-D14BFB48BAF9}" srcOrd="0" destOrd="0" presId="urn:microsoft.com/office/officeart/2005/8/layout/vList6"/>
    <dgm:cxn modelId="{C5D02EF4-33AB-43D1-BD64-59D0E5072521}" type="presOf" srcId="{7D293685-EC3F-4C21-94C8-C08258151AA7}" destId="{D2DB184A-45A5-4DF2-ADDB-3AF1DF3A303B}" srcOrd="0" destOrd="0" presId="urn:microsoft.com/office/officeart/2005/8/layout/vList6"/>
    <dgm:cxn modelId="{C9490A99-E8CB-491B-AB53-1F675091E846}" srcId="{AA50A532-6DD4-4425-A075-7452FFC1017D}" destId="{7D293685-EC3F-4C21-94C8-C08258151AA7}" srcOrd="1" destOrd="0" parTransId="{BFDA3688-E6BE-46CE-91D8-8E8D5FACEEBC}" sibTransId="{7D891C03-7973-4500-8799-218F3978D5C4}"/>
    <dgm:cxn modelId="{ACD26381-A046-48A8-83A8-E90AC8832C82}" srcId="{AA50A532-6DD4-4425-A075-7452FFC1017D}" destId="{D0D56B30-E5A3-485D-BA67-7DC439B281B4}" srcOrd="0" destOrd="0" parTransId="{60F18226-5153-4469-BD81-26C51EC5167A}" sibTransId="{5843144F-E7E8-40A8-905F-F982F32DCE98}"/>
    <dgm:cxn modelId="{B561873D-F406-4E7C-AA89-59BB711E616F}" type="presOf" srcId="{AA50A532-6DD4-4425-A075-7452FFC1017D}" destId="{F46EAD07-249B-49D1-A38A-3FA4D9458273}" srcOrd="0" destOrd="0" presId="urn:microsoft.com/office/officeart/2005/8/layout/vList6"/>
    <dgm:cxn modelId="{D4A9BF6E-BE52-49C6-AD9D-1390CC3E2233}" srcId="{7D293685-EC3F-4C21-94C8-C08258151AA7}" destId="{CEAED4C1-90E0-45E2-85F1-B95FCE8661CA}" srcOrd="0" destOrd="0" parTransId="{74C94B12-AF12-4174-ABC4-E401E73534A2}" sibTransId="{73AA8D0D-9EFA-4E67-9B4D-2F8653726D18}"/>
    <dgm:cxn modelId="{E3AE9D13-3093-44D6-B3E3-A749C53EE406}" type="presOf" srcId="{D0D56B30-E5A3-485D-BA67-7DC439B281B4}" destId="{7B3D3378-BF20-4009-9060-C614C87F6C3C}" srcOrd="0" destOrd="0" presId="urn:microsoft.com/office/officeart/2005/8/layout/vList6"/>
    <dgm:cxn modelId="{B092ECDD-197A-4165-8B2E-F74C5BAEA5A4}" type="presParOf" srcId="{F46EAD07-249B-49D1-A38A-3FA4D9458273}" destId="{CF7FB9AA-76E0-4409-B70A-C778CB8F9FD0}" srcOrd="0" destOrd="0" presId="urn:microsoft.com/office/officeart/2005/8/layout/vList6"/>
    <dgm:cxn modelId="{ED954FF4-DFDF-49C8-BE0B-E86E4D0AF95F}" type="presParOf" srcId="{CF7FB9AA-76E0-4409-B70A-C778CB8F9FD0}" destId="{7B3D3378-BF20-4009-9060-C614C87F6C3C}" srcOrd="0" destOrd="0" presId="urn:microsoft.com/office/officeart/2005/8/layout/vList6"/>
    <dgm:cxn modelId="{3CEB147C-74B9-445A-B3F7-E43BC21251EF}" type="presParOf" srcId="{CF7FB9AA-76E0-4409-B70A-C778CB8F9FD0}" destId="{0AA8E505-5579-4251-BA0F-D14BFB48BAF9}" srcOrd="1" destOrd="0" presId="urn:microsoft.com/office/officeart/2005/8/layout/vList6"/>
    <dgm:cxn modelId="{2A583B10-755C-471E-ADB5-9F37F1433E5A}" type="presParOf" srcId="{F46EAD07-249B-49D1-A38A-3FA4D9458273}" destId="{94BBCD2D-D01E-44D4-9511-8581A7B72821}" srcOrd="1" destOrd="0" presId="urn:microsoft.com/office/officeart/2005/8/layout/vList6"/>
    <dgm:cxn modelId="{6C299BB9-BA74-44AD-A70D-35530935EB80}" type="presParOf" srcId="{F46EAD07-249B-49D1-A38A-3FA4D9458273}" destId="{F8232FFA-F93B-4ACA-933B-393380FE20F9}" srcOrd="2" destOrd="0" presId="urn:microsoft.com/office/officeart/2005/8/layout/vList6"/>
    <dgm:cxn modelId="{497B6839-DC63-47E6-898C-6A310621924B}" type="presParOf" srcId="{F8232FFA-F93B-4ACA-933B-393380FE20F9}" destId="{D2DB184A-45A5-4DF2-ADDB-3AF1DF3A303B}" srcOrd="0" destOrd="0" presId="urn:microsoft.com/office/officeart/2005/8/layout/vList6"/>
    <dgm:cxn modelId="{7B829BCC-6503-4F58-A1D5-F4A7B373B505}" type="presParOf" srcId="{F8232FFA-F93B-4ACA-933B-393380FE20F9}" destId="{816AFD86-EAB6-4F2A-B0C0-03B4E8463A12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14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A50A532-6DD4-4425-A075-7452FFC1017D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0D56B30-E5A3-485D-BA67-7DC439B281B4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2017 год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60F18226-5153-4469-BD81-26C51EC5167A}" type="parTrans" cxnId="{ACD26381-A046-48A8-83A8-E90AC8832C82}">
      <dgm:prSet/>
      <dgm:spPr/>
      <dgm:t>
        <a:bodyPr/>
        <a:lstStyle/>
        <a:p>
          <a:endParaRPr lang="ru-RU"/>
        </a:p>
      </dgm:t>
    </dgm:pt>
    <dgm:pt modelId="{5843144F-E7E8-40A8-905F-F982F32DCE98}" type="sibTrans" cxnId="{ACD26381-A046-48A8-83A8-E90AC8832C82}">
      <dgm:prSet/>
      <dgm:spPr/>
      <dgm:t>
        <a:bodyPr/>
        <a:lstStyle/>
        <a:p>
          <a:endParaRPr lang="ru-RU"/>
        </a:p>
      </dgm:t>
    </dgm:pt>
    <dgm:pt modelId="{8A7F2D52-2214-47E1-81E0-B09F80B68327}">
      <dgm:prSet phldrT="[Текст]" custT="1"/>
      <dgm:spPr/>
      <dgm:t>
        <a:bodyPr/>
        <a:lstStyle/>
        <a:p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17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7111C019-0899-4569-B359-FF4D34C45CE7}" type="parTrans" cxnId="{167D88AE-AFDF-403D-8BC3-3D868B517DB0}">
      <dgm:prSet/>
      <dgm:spPr/>
      <dgm:t>
        <a:bodyPr/>
        <a:lstStyle/>
        <a:p>
          <a:endParaRPr lang="ru-RU"/>
        </a:p>
      </dgm:t>
    </dgm:pt>
    <dgm:pt modelId="{AF7B5E7D-701C-421B-8F15-8B00CBC4750B}" type="sibTrans" cxnId="{167D88AE-AFDF-403D-8BC3-3D868B517DB0}">
      <dgm:prSet/>
      <dgm:spPr/>
      <dgm:t>
        <a:bodyPr/>
        <a:lstStyle/>
        <a:p>
          <a:endParaRPr lang="ru-RU"/>
        </a:p>
      </dgm:t>
    </dgm:pt>
    <dgm:pt modelId="{7D293685-EC3F-4C21-94C8-C08258151AA7}">
      <dgm:prSet phldrT="[Текст]" custT="1"/>
      <dgm:spPr/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2018 год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BFDA3688-E6BE-46CE-91D8-8E8D5FACEEBC}" type="parTrans" cxnId="{C9490A99-E8CB-491B-AB53-1F675091E846}">
      <dgm:prSet/>
      <dgm:spPr/>
      <dgm:t>
        <a:bodyPr/>
        <a:lstStyle/>
        <a:p>
          <a:endParaRPr lang="ru-RU"/>
        </a:p>
      </dgm:t>
    </dgm:pt>
    <dgm:pt modelId="{7D891C03-7973-4500-8799-218F3978D5C4}" type="sibTrans" cxnId="{C9490A99-E8CB-491B-AB53-1F675091E846}">
      <dgm:prSet/>
      <dgm:spPr/>
      <dgm:t>
        <a:bodyPr/>
        <a:lstStyle/>
        <a:p>
          <a:endParaRPr lang="ru-RU"/>
        </a:p>
      </dgm:t>
    </dgm:pt>
    <dgm:pt modelId="{CEAED4C1-90E0-45E2-85F1-B95FCE8661CA}">
      <dgm:prSet phldrT="[Текст]" custT="1"/>
      <dgm:spPr/>
      <dgm:t>
        <a:bodyPr/>
        <a:lstStyle/>
        <a:p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15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74C94B12-AF12-4174-ABC4-E401E73534A2}" type="parTrans" cxnId="{D4A9BF6E-BE52-49C6-AD9D-1390CC3E2233}">
      <dgm:prSet/>
      <dgm:spPr/>
      <dgm:t>
        <a:bodyPr/>
        <a:lstStyle/>
        <a:p>
          <a:endParaRPr lang="ru-RU"/>
        </a:p>
      </dgm:t>
    </dgm:pt>
    <dgm:pt modelId="{73AA8D0D-9EFA-4E67-9B4D-2F8653726D18}" type="sibTrans" cxnId="{D4A9BF6E-BE52-49C6-AD9D-1390CC3E2233}">
      <dgm:prSet/>
      <dgm:spPr/>
      <dgm:t>
        <a:bodyPr/>
        <a:lstStyle/>
        <a:p>
          <a:endParaRPr lang="ru-RU"/>
        </a:p>
      </dgm:t>
    </dgm:pt>
    <dgm:pt modelId="{F46EAD07-249B-49D1-A38A-3FA4D9458273}" type="pres">
      <dgm:prSet presAssocID="{AA50A532-6DD4-4425-A075-7452FFC1017D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F7FB9AA-76E0-4409-B70A-C778CB8F9FD0}" type="pres">
      <dgm:prSet presAssocID="{D0D56B30-E5A3-485D-BA67-7DC439B281B4}" presName="linNode" presStyleCnt="0"/>
      <dgm:spPr/>
    </dgm:pt>
    <dgm:pt modelId="{7B3D3378-BF20-4009-9060-C614C87F6C3C}" type="pres">
      <dgm:prSet presAssocID="{D0D56B30-E5A3-485D-BA67-7DC439B281B4}" presName="parentShp" presStyleLbl="node1" presStyleIdx="0" presStyleCnt="2" custScaleX="47679" custScaleY="141862" custLinFactNeighborX="-1483" custLinFactNeighborY="-20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A8E505-5579-4251-BA0F-D14BFB48BAF9}" type="pres">
      <dgm:prSet presAssocID="{D0D56B30-E5A3-485D-BA67-7DC439B281B4}" presName="childShp" presStyleLbl="bgAccFollowNode1" presStyleIdx="0" presStyleCnt="2" custScaleX="22409" custScaleY="139342" custLinFactNeighborX="-6994" custLinFactNeighborY="-15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BBCD2D-D01E-44D4-9511-8581A7B72821}" type="pres">
      <dgm:prSet presAssocID="{5843144F-E7E8-40A8-905F-F982F32DCE98}" presName="spacing" presStyleCnt="0"/>
      <dgm:spPr/>
    </dgm:pt>
    <dgm:pt modelId="{F8232FFA-F93B-4ACA-933B-393380FE20F9}" type="pres">
      <dgm:prSet presAssocID="{7D293685-EC3F-4C21-94C8-C08258151AA7}" presName="linNode" presStyleCnt="0"/>
      <dgm:spPr/>
    </dgm:pt>
    <dgm:pt modelId="{D2DB184A-45A5-4DF2-ADDB-3AF1DF3A303B}" type="pres">
      <dgm:prSet presAssocID="{7D293685-EC3F-4C21-94C8-C08258151AA7}" presName="parentShp" presStyleLbl="node1" presStyleIdx="1" presStyleCnt="2" custScaleX="48420" custScaleY="153072" custLinFactNeighborX="2235" custLinFactNeighborY="-63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6AFD86-EAB6-4F2A-B0C0-03B4E8463A12}" type="pres">
      <dgm:prSet presAssocID="{7D293685-EC3F-4C21-94C8-C08258151AA7}" presName="childShp" presStyleLbl="bgAccFollowNode1" presStyleIdx="1" presStyleCnt="2" custScaleX="28563" custScaleY="135740" custLinFactNeighborX="-1774" custLinFactNeighborY="-27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67D88AE-AFDF-403D-8BC3-3D868B517DB0}" srcId="{D0D56B30-E5A3-485D-BA67-7DC439B281B4}" destId="{8A7F2D52-2214-47E1-81E0-B09F80B68327}" srcOrd="0" destOrd="0" parTransId="{7111C019-0899-4569-B359-FF4D34C45CE7}" sibTransId="{AF7B5E7D-701C-421B-8F15-8B00CBC4750B}"/>
    <dgm:cxn modelId="{E7BE7550-BAA3-41B3-8931-9AE67DB01C94}" type="presOf" srcId="{8A7F2D52-2214-47E1-81E0-B09F80B68327}" destId="{0AA8E505-5579-4251-BA0F-D14BFB48BAF9}" srcOrd="0" destOrd="0" presId="urn:microsoft.com/office/officeart/2005/8/layout/vList6"/>
    <dgm:cxn modelId="{C9490A99-E8CB-491B-AB53-1F675091E846}" srcId="{AA50A532-6DD4-4425-A075-7452FFC1017D}" destId="{7D293685-EC3F-4C21-94C8-C08258151AA7}" srcOrd="1" destOrd="0" parTransId="{BFDA3688-E6BE-46CE-91D8-8E8D5FACEEBC}" sibTransId="{7D891C03-7973-4500-8799-218F3978D5C4}"/>
    <dgm:cxn modelId="{1E3CB4ED-BC12-4A9E-8A3D-D17AD7414E10}" type="presOf" srcId="{AA50A532-6DD4-4425-A075-7452FFC1017D}" destId="{F46EAD07-249B-49D1-A38A-3FA4D9458273}" srcOrd="0" destOrd="0" presId="urn:microsoft.com/office/officeart/2005/8/layout/vList6"/>
    <dgm:cxn modelId="{03A62FFC-BE7F-4C83-BCB7-EBD16260AF06}" type="presOf" srcId="{D0D56B30-E5A3-485D-BA67-7DC439B281B4}" destId="{7B3D3378-BF20-4009-9060-C614C87F6C3C}" srcOrd="0" destOrd="0" presId="urn:microsoft.com/office/officeart/2005/8/layout/vList6"/>
    <dgm:cxn modelId="{ACD26381-A046-48A8-83A8-E90AC8832C82}" srcId="{AA50A532-6DD4-4425-A075-7452FFC1017D}" destId="{D0D56B30-E5A3-485D-BA67-7DC439B281B4}" srcOrd="0" destOrd="0" parTransId="{60F18226-5153-4469-BD81-26C51EC5167A}" sibTransId="{5843144F-E7E8-40A8-905F-F982F32DCE98}"/>
    <dgm:cxn modelId="{D4A9BF6E-BE52-49C6-AD9D-1390CC3E2233}" srcId="{7D293685-EC3F-4C21-94C8-C08258151AA7}" destId="{CEAED4C1-90E0-45E2-85F1-B95FCE8661CA}" srcOrd="0" destOrd="0" parTransId="{74C94B12-AF12-4174-ABC4-E401E73534A2}" sibTransId="{73AA8D0D-9EFA-4E67-9B4D-2F8653726D18}"/>
    <dgm:cxn modelId="{76A7E740-3792-48EC-864A-0DC7C4ECB499}" type="presOf" srcId="{CEAED4C1-90E0-45E2-85F1-B95FCE8661CA}" destId="{816AFD86-EAB6-4F2A-B0C0-03B4E8463A12}" srcOrd="0" destOrd="0" presId="urn:microsoft.com/office/officeart/2005/8/layout/vList6"/>
    <dgm:cxn modelId="{62F16846-AD91-4711-A0F8-5CADF7E26A55}" type="presOf" srcId="{7D293685-EC3F-4C21-94C8-C08258151AA7}" destId="{D2DB184A-45A5-4DF2-ADDB-3AF1DF3A303B}" srcOrd="0" destOrd="0" presId="urn:microsoft.com/office/officeart/2005/8/layout/vList6"/>
    <dgm:cxn modelId="{612D9E2E-89F6-49BA-8EF8-C7675BED29DB}" type="presParOf" srcId="{F46EAD07-249B-49D1-A38A-3FA4D9458273}" destId="{CF7FB9AA-76E0-4409-B70A-C778CB8F9FD0}" srcOrd="0" destOrd="0" presId="urn:microsoft.com/office/officeart/2005/8/layout/vList6"/>
    <dgm:cxn modelId="{15A41465-976D-4F57-BBEF-7CD0A15FDF6F}" type="presParOf" srcId="{CF7FB9AA-76E0-4409-B70A-C778CB8F9FD0}" destId="{7B3D3378-BF20-4009-9060-C614C87F6C3C}" srcOrd="0" destOrd="0" presId="urn:microsoft.com/office/officeart/2005/8/layout/vList6"/>
    <dgm:cxn modelId="{4D7D595B-84BC-4810-B4B4-7CA6C24F2403}" type="presParOf" srcId="{CF7FB9AA-76E0-4409-B70A-C778CB8F9FD0}" destId="{0AA8E505-5579-4251-BA0F-D14BFB48BAF9}" srcOrd="1" destOrd="0" presId="urn:microsoft.com/office/officeart/2005/8/layout/vList6"/>
    <dgm:cxn modelId="{AA481217-4896-4D2C-A3A2-44FD0476A09C}" type="presParOf" srcId="{F46EAD07-249B-49D1-A38A-3FA4D9458273}" destId="{94BBCD2D-D01E-44D4-9511-8581A7B72821}" srcOrd="1" destOrd="0" presId="urn:microsoft.com/office/officeart/2005/8/layout/vList6"/>
    <dgm:cxn modelId="{C11417F0-E815-4AF5-845A-72DE71E15EF5}" type="presParOf" srcId="{F46EAD07-249B-49D1-A38A-3FA4D9458273}" destId="{F8232FFA-F93B-4ACA-933B-393380FE20F9}" srcOrd="2" destOrd="0" presId="urn:microsoft.com/office/officeart/2005/8/layout/vList6"/>
    <dgm:cxn modelId="{F40C46C4-D899-4E3A-8E0A-15281949C933}" type="presParOf" srcId="{F8232FFA-F93B-4ACA-933B-393380FE20F9}" destId="{D2DB184A-45A5-4DF2-ADDB-3AF1DF3A303B}" srcOrd="0" destOrd="0" presId="urn:microsoft.com/office/officeart/2005/8/layout/vList6"/>
    <dgm:cxn modelId="{DE14EF01-DEB5-45A8-90D3-057998C767B8}" type="presParOf" srcId="{F8232FFA-F93B-4ACA-933B-393380FE20F9}" destId="{816AFD86-EAB6-4F2A-B0C0-03B4E8463A12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1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AFC8A40-D41D-4D87-BE4C-9B46B56ED684}" type="doc">
      <dgm:prSet loTypeId="urn:microsoft.com/office/officeart/2005/8/layout/arrow1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0CB9774-A002-4A1A-BA4B-D5971800A087}">
      <dgm:prSet phldrT="[Текст]" custT="1"/>
      <dgm:spPr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lumMod val="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</a:gradFill>
      </dgm:spPr>
      <dgm:t>
        <a:bodyPr/>
        <a:lstStyle/>
        <a:p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80 % </a:t>
          </a:r>
          <a:r>
            <a:rPr lang="ru-RU" sz="2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организаций</a:t>
          </a:r>
          <a:endParaRPr lang="ru-RU" sz="2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97A7939-BFD6-4959-8A76-F357380C2DA6}" type="parTrans" cxnId="{356724E0-EDE0-4D63-8C0F-15FACCA372F3}">
      <dgm:prSet/>
      <dgm:spPr/>
      <dgm:t>
        <a:bodyPr/>
        <a:lstStyle/>
        <a:p>
          <a:endParaRPr lang="ru-RU" sz="2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B4382D5-8BF9-4254-B968-3C7E54509905}" type="sibTrans" cxnId="{356724E0-EDE0-4D63-8C0F-15FACCA372F3}">
      <dgm:prSet/>
      <dgm:spPr/>
      <dgm:t>
        <a:bodyPr/>
        <a:lstStyle/>
        <a:p>
          <a:endParaRPr lang="ru-RU" sz="2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A287C5F-9F9D-421C-8517-B7E25EF53A03}">
      <dgm:prSet phldrT="[Текст]" custT="1"/>
      <dgm:spPr>
        <a:gradFill rotWithShape="0">
          <a:gsLst>
            <a:gs pos="0">
              <a:schemeClr val="accent1">
                <a:lumMod val="50000"/>
              </a:schemeClr>
            </a:gs>
            <a:gs pos="86000">
              <a:schemeClr val="accent1">
                <a:lumMod val="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</a:gradFill>
      </dgm:spPr>
      <dgm:t>
        <a:bodyPr/>
        <a:lstStyle/>
        <a:p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20 % </a:t>
          </a:r>
          <a:r>
            <a:rPr lang="ru-RU" sz="2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организаций</a:t>
          </a:r>
          <a:endParaRPr lang="ru-RU" sz="2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B09FD3C-9CAF-4B22-A624-62483588EC22}" type="parTrans" cxnId="{AD449C72-FB07-45AF-9300-43E5169B359A}">
      <dgm:prSet/>
      <dgm:spPr/>
      <dgm:t>
        <a:bodyPr/>
        <a:lstStyle/>
        <a:p>
          <a:endParaRPr lang="ru-RU" sz="2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686B781-4F76-4EB2-84C5-746E0E1789C1}" type="sibTrans" cxnId="{AD449C72-FB07-45AF-9300-43E5169B359A}">
      <dgm:prSet/>
      <dgm:spPr/>
      <dgm:t>
        <a:bodyPr/>
        <a:lstStyle/>
        <a:p>
          <a:endParaRPr lang="ru-RU" sz="2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309D420-752F-4D5C-A03C-57D6EB25C857}" type="pres">
      <dgm:prSet presAssocID="{0AFC8A40-D41D-4D87-BE4C-9B46B56ED68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617CE7C-C280-4F9D-BD70-8D0935A0642C}" type="pres">
      <dgm:prSet presAssocID="{40CB9774-A002-4A1A-BA4B-D5971800A087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D8952C-4907-475D-B354-1E200BE9B191}" type="pres">
      <dgm:prSet presAssocID="{FA287C5F-9F9D-421C-8517-B7E25EF53A03}" presName="arrow" presStyleLbl="node1" presStyleIdx="1" presStyleCnt="2" custScaleY="1000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6102733-C5B6-4D70-BE1F-3A91BE586A73}" type="presOf" srcId="{40CB9774-A002-4A1A-BA4B-D5971800A087}" destId="{7617CE7C-C280-4F9D-BD70-8D0935A0642C}" srcOrd="0" destOrd="0" presId="urn:microsoft.com/office/officeart/2005/8/layout/arrow1"/>
    <dgm:cxn modelId="{FF187F2E-5A71-4BFC-831A-19F57BA77E6B}" type="presOf" srcId="{FA287C5F-9F9D-421C-8517-B7E25EF53A03}" destId="{15D8952C-4907-475D-B354-1E200BE9B191}" srcOrd="0" destOrd="0" presId="urn:microsoft.com/office/officeart/2005/8/layout/arrow1"/>
    <dgm:cxn modelId="{356724E0-EDE0-4D63-8C0F-15FACCA372F3}" srcId="{0AFC8A40-D41D-4D87-BE4C-9B46B56ED684}" destId="{40CB9774-A002-4A1A-BA4B-D5971800A087}" srcOrd="0" destOrd="0" parTransId="{F97A7939-BFD6-4959-8A76-F357380C2DA6}" sibTransId="{2B4382D5-8BF9-4254-B968-3C7E54509905}"/>
    <dgm:cxn modelId="{AD449C72-FB07-45AF-9300-43E5169B359A}" srcId="{0AFC8A40-D41D-4D87-BE4C-9B46B56ED684}" destId="{FA287C5F-9F9D-421C-8517-B7E25EF53A03}" srcOrd="1" destOrd="0" parTransId="{8B09FD3C-9CAF-4B22-A624-62483588EC22}" sibTransId="{E686B781-4F76-4EB2-84C5-746E0E1789C1}"/>
    <dgm:cxn modelId="{F41C6DA4-C6AA-439B-BAC3-33DBD029E630}" type="presOf" srcId="{0AFC8A40-D41D-4D87-BE4C-9B46B56ED684}" destId="{D309D420-752F-4D5C-A03C-57D6EB25C857}" srcOrd="0" destOrd="0" presId="urn:microsoft.com/office/officeart/2005/8/layout/arrow1"/>
    <dgm:cxn modelId="{F0C08714-E1E4-4204-9435-270102F95B04}" type="presParOf" srcId="{D309D420-752F-4D5C-A03C-57D6EB25C857}" destId="{7617CE7C-C280-4F9D-BD70-8D0935A0642C}" srcOrd="0" destOrd="0" presId="urn:microsoft.com/office/officeart/2005/8/layout/arrow1"/>
    <dgm:cxn modelId="{7513495E-BDCD-4DB7-8A4F-DCA16CDDBF67}" type="presParOf" srcId="{D309D420-752F-4D5C-A03C-57D6EB25C857}" destId="{15D8952C-4907-475D-B354-1E200BE9B191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C3C82D1-7BE9-43E8-81F0-C943F3D3462E}" type="doc">
      <dgm:prSet loTypeId="urn:microsoft.com/office/officeart/2005/8/layout/chevron2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AB43E2FC-A738-42BA-AEB9-A33DBD337838}">
      <dgm:prSet phldrT="[Текст]" custT="1"/>
      <dgm:spPr/>
      <dgm:t>
        <a:bodyPr/>
        <a:lstStyle/>
        <a:p>
          <a:r>
            <a:rPr lang="en-US" sz="2000" dirty="0" smtClean="0">
              <a:latin typeface="Times New Roman" pitchFamily="18" charset="0"/>
              <a:ea typeface="Tahoma" pitchFamily="34" charset="0"/>
              <a:cs typeface="Times New Roman" pitchFamily="18" charset="0"/>
            </a:rPr>
            <a:t>1</a:t>
          </a:r>
          <a:endParaRPr lang="ru-RU" sz="2000" dirty="0">
            <a:latin typeface="Times New Roman" pitchFamily="18" charset="0"/>
            <a:ea typeface="Tahoma" pitchFamily="34" charset="0"/>
            <a:cs typeface="Times New Roman" pitchFamily="18" charset="0"/>
          </a:endParaRPr>
        </a:p>
      </dgm:t>
    </dgm:pt>
    <dgm:pt modelId="{FDEC2055-5009-4570-B4D8-10EB8F8BA9FD}" type="parTrans" cxnId="{C86AA764-86FB-421F-8E89-0CD8B0A581EA}">
      <dgm:prSet/>
      <dgm:spPr/>
      <dgm:t>
        <a:bodyPr/>
        <a:lstStyle/>
        <a:p>
          <a:endParaRPr lang="ru-RU" sz="2400">
            <a:latin typeface="Times New Roman" pitchFamily="18" charset="0"/>
            <a:ea typeface="Tahoma" pitchFamily="34" charset="0"/>
            <a:cs typeface="Times New Roman" pitchFamily="18" charset="0"/>
          </a:endParaRPr>
        </a:p>
      </dgm:t>
    </dgm:pt>
    <dgm:pt modelId="{BFE8D638-8822-4110-A31B-BF179EF43ADB}" type="sibTrans" cxnId="{C86AA764-86FB-421F-8E89-0CD8B0A581EA}">
      <dgm:prSet/>
      <dgm:spPr/>
      <dgm:t>
        <a:bodyPr/>
        <a:lstStyle/>
        <a:p>
          <a:endParaRPr lang="ru-RU" sz="2400">
            <a:latin typeface="Times New Roman" pitchFamily="18" charset="0"/>
            <a:ea typeface="Tahoma" pitchFamily="34" charset="0"/>
            <a:cs typeface="Times New Roman" pitchFamily="18" charset="0"/>
          </a:endParaRPr>
        </a:p>
      </dgm:t>
    </dgm:pt>
    <dgm:pt modelId="{A13FD5E8-734C-4C31-9ABF-FA0CFD32E093}">
      <dgm:prSet phldrT="[Текст]" custT="1"/>
      <dgm:spPr/>
      <dgm:t>
        <a:bodyPr/>
        <a:lstStyle/>
        <a:p>
          <a:r>
            <a:rPr lang="ru-RU" sz="1800" b="0" i="0" dirty="0" smtClean="0">
              <a:latin typeface="Times New Roman" pitchFamily="18" charset="0"/>
              <a:ea typeface="Tahoma" pitchFamily="34" charset="0"/>
              <a:cs typeface="Times New Roman" pitchFamily="18" charset="0"/>
            </a:rPr>
            <a:t>Сокращение срока пребывания детей в организациях для детей-сирот</a:t>
          </a:r>
          <a:endParaRPr lang="ru-RU" sz="1800" dirty="0">
            <a:latin typeface="Times New Roman" pitchFamily="18" charset="0"/>
            <a:ea typeface="Tahoma" pitchFamily="34" charset="0"/>
            <a:cs typeface="Times New Roman" pitchFamily="18" charset="0"/>
          </a:endParaRPr>
        </a:p>
      </dgm:t>
    </dgm:pt>
    <dgm:pt modelId="{3C550D7A-43D4-46C9-AEDD-397E1AB122C7}" type="parTrans" cxnId="{6AF9517E-0CD6-474E-BF8E-0B153D357B2F}">
      <dgm:prSet/>
      <dgm:spPr/>
      <dgm:t>
        <a:bodyPr/>
        <a:lstStyle/>
        <a:p>
          <a:endParaRPr lang="ru-RU" sz="2400">
            <a:latin typeface="Times New Roman" pitchFamily="18" charset="0"/>
            <a:ea typeface="Tahoma" pitchFamily="34" charset="0"/>
            <a:cs typeface="Times New Roman" pitchFamily="18" charset="0"/>
          </a:endParaRPr>
        </a:p>
      </dgm:t>
    </dgm:pt>
    <dgm:pt modelId="{97F8B737-99A2-4E5F-9844-B20CA8FDE9F5}" type="sibTrans" cxnId="{6AF9517E-0CD6-474E-BF8E-0B153D357B2F}">
      <dgm:prSet/>
      <dgm:spPr/>
      <dgm:t>
        <a:bodyPr/>
        <a:lstStyle/>
        <a:p>
          <a:endParaRPr lang="ru-RU" sz="2400">
            <a:latin typeface="Times New Roman" pitchFamily="18" charset="0"/>
            <a:ea typeface="Tahoma" pitchFamily="34" charset="0"/>
            <a:cs typeface="Times New Roman" pitchFamily="18" charset="0"/>
          </a:endParaRPr>
        </a:p>
      </dgm:t>
    </dgm:pt>
    <dgm:pt modelId="{A85DD2D5-95F5-48BB-9BA1-1C50834C9781}">
      <dgm:prSet phldrT="[Текст]" custT="1"/>
      <dgm:spPr/>
      <dgm:t>
        <a:bodyPr/>
        <a:lstStyle/>
        <a:p>
          <a:r>
            <a:rPr lang="en-US" sz="2000" dirty="0" smtClean="0">
              <a:latin typeface="Times New Roman" pitchFamily="18" charset="0"/>
              <a:ea typeface="Tahoma" pitchFamily="34" charset="0"/>
              <a:cs typeface="Times New Roman" pitchFamily="18" charset="0"/>
            </a:rPr>
            <a:t>2</a:t>
          </a:r>
          <a:endParaRPr lang="ru-RU" sz="2000" dirty="0">
            <a:latin typeface="Times New Roman" pitchFamily="18" charset="0"/>
            <a:ea typeface="Tahoma" pitchFamily="34" charset="0"/>
            <a:cs typeface="Times New Roman" pitchFamily="18" charset="0"/>
          </a:endParaRPr>
        </a:p>
      </dgm:t>
    </dgm:pt>
    <dgm:pt modelId="{A1CC8892-2467-4B56-8F27-1B40084E2993}" type="parTrans" cxnId="{F4490086-6A23-47D3-A05A-58EC14D6C6F6}">
      <dgm:prSet/>
      <dgm:spPr/>
      <dgm:t>
        <a:bodyPr/>
        <a:lstStyle/>
        <a:p>
          <a:endParaRPr lang="ru-RU" sz="2400">
            <a:latin typeface="Times New Roman" pitchFamily="18" charset="0"/>
            <a:ea typeface="Tahoma" pitchFamily="34" charset="0"/>
            <a:cs typeface="Times New Roman" pitchFamily="18" charset="0"/>
          </a:endParaRPr>
        </a:p>
      </dgm:t>
    </dgm:pt>
    <dgm:pt modelId="{E97AABB6-B141-4315-8485-9D503BDC4175}" type="sibTrans" cxnId="{F4490086-6A23-47D3-A05A-58EC14D6C6F6}">
      <dgm:prSet/>
      <dgm:spPr/>
      <dgm:t>
        <a:bodyPr/>
        <a:lstStyle/>
        <a:p>
          <a:endParaRPr lang="ru-RU" sz="2400">
            <a:latin typeface="Times New Roman" pitchFamily="18" charset="0"/>
            <a:ea typeface="Tahoma" pitchFamily="34" charset="0"/>
            <a:cs typeface="Times New Roman" pitchFamily="18" charset="0"/>
          </a:endParaRPr>
        </a:p>
      </dgm:t>
    </dgm:pt>
    <dgm:pt modelId="{16F747EA-7B17-432A-8876-20D50BF20259}">
      <dgm:prSet phldrT="[Текст]" custT="1"/>
      <dgm:spPr/>
      <dgm:t>
        <a:bodyPr/>
        <a:lstStyle/>
        <a:p>
          <a:r>
            <a:rPr lang="ru-RU" sz="1800" b="0" i="0" dirty="0" smtClean="0">
              <a:latin typeface="Times New Roman" pitchFamily="18" charset="0"/>
              <a:ea typeface="Tahoma" pitchFamily="34" charset="0"/>
              <a:cs typeface="Times New Roman" pitchFamily="18" charset="0"/>
            </a:rPr>
            <a:t>Внедрение единого подхода к обеспечению учета мнения ребенка в организации для детей-сирот</a:t>
          </a:r>
          <a:endParaRPr lang="ru-RU" sz="1800" dirty="0">
            <a:latin typeface="Times New Roman" pitchFamily="18" charset="0"/>
            <a:ea typeface="Tahoma" pitchFamily="34" charset="0"/>
            <a:cs typeface="Times New Roman" pitchFamily="18" charset="0"/>
          </a:endParaRPr>
        </a:p>
      </dgm:t>
    </dgm:pt>
    <dgm:pt modelId="{632B5DE2-22F1-462B-9224-C1C6E448CEFF}" type="parTrans" cxnId="{334A2592-E2E8-4A36-BF12-A55762F29C60}">
      <dgm:prSet/>
      <dgm:spPr/>
      <dgm:t>
        <a:bodyPr/>
        <a:lstStyle/>
        <a:p>
          <a:endParaRPr lang="ru-RU" sz="2400">
            <a:latin typeface="Times New Roman" pitchFamily="18" charset="0"/>
            <a:ea typeface="Tahoma" pitchFamily="34" charset="0"/>
            <a:cs typeface="Times New Roman" pitchFamily="18" charset="0"/>
          </a:endParaRPr>
        </a:p>
      </dgm:t>
    </dgm:pt>
    <dgm:pt modelId="{2D9796EF-F16C-4DD6-AAFE-D08A96F27436}" type="sibTrans" cxnId="{334A2592-E2E8-4A36-BF12-A55762F29C60}">
      <dgm:prSet/>
      <dgm:spPr/>
      <dgm:t>
        <a:bodyPr/>
        <a:lstStyle/>
        <a:p>
          <a:endParaRPr lang="ru-RU" sz="2400">
            <a:latin typeface="Times New Roman" pitchFamily="18" charset="0"/>
            <a:ea typeface="Tahoma" pitchFamily="34" charset="0"/>
            <a:cs typeface="Times New Roman" pitchFamily="18" charset="0"/>
          </a:endParaRPr>
        </a:p>
      </dgm:t>
    </dgm:pt>
    <dgm:pt modelId="{6A7EDFDA-5EC9-4DB4-A8D3-E562885CF692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ea typeface="Tahoma" pitchFamily="34" charset="0"/>
              <a:cs typeface="Times New Roman" pitchFamily="18" charset="0"/>
            </a:rPr>
            <a:t>4</a:t>
          </a:r>
          <a:endParaRPr lang="ru-RU" sz="2000" dirty="0">
            <a:latin typeface="Times New Roman" pitchFamily="18" charset="0"/>
            <a:ea typeface="Tahoma" pitchFamily="34" charset="0"/>
            <a:cs typeface="Times New Roman" pitchFamily="18" charset="0"/>
          </a:endParaRPr>
        </a:p>
      </dgm:t>
    </dgm:pt>
    <dgm:pt modelId="{CD6E6FD2-CD73-496D-95D4-3F970A2E0417}" type="parTrans" cxnId="{D1303BFD-D509-447F-9041-0659BD0C13BC}">
      <dgm:prSet/>
      <dgm:spPr/>
      <dgm:t>
        <a:bodyPr/>
        <a:lstStyle/>
        <a:p>
          <a:endParaRPr lang="ru-RU" sz="2400">
            <a:latin typeface="Times New Roman" pitchFamily="18" charset="0"/>
            <a:ea typeface="Tahoma" pitchFamily="34" charset="0"/>
            <a:cs typeface="Times New Roman" pitchFamily="18" charset="0"/>
          </a:endParaRPr>
        </a:p>
      </dgm:t>
    </dgm:pt>
    <dgm:pt modelId="{0D535306-9230-4927-8841-E3228CF139BA}" type="sibTrans" cxnId="{D1303BFD-D509-447F-9041-0659BD0C13BC}">
      <dgm:prSet/>
      <dgm:spPr/>
      <dgm:t>
        <a:bodyPr/>
        <a:lstStyle/>
        <a:p>
          <a:endParaRPr lang="ru-RU" sz="2400">
            <a:latin typeface="Times New Roman" pitchFamily="18" charset="0"/>
            <a:ea typeface="Tahoma" pitchFamily="34" charset="0"/>
            <a:cs typeface="Times New Roman" pitchFamily="18" charset="0"/>
          </a:endParaRPr>
        </a:p>
      </dgm:t>
    </dgm:pt>
    <dgm:pt modelId="{123CE4AE-59D4-4F38-8DFC-9BE213D4D584}">
      <dgm:prSet phldrT="[Текст]"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ea typeface="Tahoma" pitchFamily="34" charset="0"/>
              <a:cs typeface="Times New Roman" pitchFamily="18" charset="0"/>
            </a:rPr>
            <a:t>Привлечение ресурсов некоммерческих организаций для реализации совместных проектов, направленных на </a:t>
          </a:r>
          <a:r>
            <a:rPr lang="ru-RU" sz="1800" dirty="0" err="1" smtClean="0">
              <a:latin typeface="Times New Roman" pitchFamily="18" charset="0"/>
              <a:ea typeface="Tahoma" pitchFamily="34" charset="0"/>
              <a:cs typeface="Times New Roman" pitchFamily="18" charset="0"/>
            </a:rPr>
            <a:t>постинтернатную</a:t>
          </a:r>
          <a:r>
            <a:rPr lang="ru-RU" sz="1800" dirty="0" smtClean="0">
              <a:latin typeface="Times New Roman" pitchFamily="18" charset="0"/>
              <a:ea typeface="Tahoma" pitchFamily="34" charset="0"/>
              <a:cs typeface="Times New Roman" pitchFamily="18" charset="0"/>
            </a:rPr>
            <a:t> адаптацию и социализацию выпускников организаций для детей-сирот</a:t>
          </a:r>
          <a:endParaRPr lang="ru-RU" sz="1800" dirty="0">
            <a:latin typeface="Times New Roman" pitchFamily="18" charset="0"/>
            <a:ea typeface="Tahoma" pitchFamily="34" charset="0"/>
            <a:cs typeface="Times New Roman" pitchFamily="18" charset="0"/>
          </a:endParaRPr>
        </a:p>
      </dgm:t>
    </dgm:pt>
    <dgm:pt modelId="{09C3CFC6-B38E-4C67-AE13-A6794AC79C9D}" type="parTrans" cxnId="{8988BE76-1538-4D83-87B4-03A6A16E7503}">
      <dgm:prSet/>
      <dgm:spPr/>
      <dgm:t>
        <a:bodyPr/>
        <a:lstStyle/>
        <a:p>
          <a:endParaRPr lang="ru-RU" sz="2400">
            <a:latin typeface="Times New Roman" pitchFamily="18" charset="0"/>
            <a:ea typeface="Tahoma" pitchFamily="34" charset="0"/>
            <a:cs typeface="Times New Roman" pitchFamily="18" charset="0"/>
          </a:endParaRPr>
        </a:p>
      </dgm:t>
    </dgm:pt>
    <dgm:pt modelId="{2FD09052-7F15-4313-AE34-93D0AC9EE57B}" type="sibTrans" cxnId="{8988BE76-1538-4D83-87B4-03A6A16E7503}">
      <dgm:prSet/>
      <dgm:spPr/>
      <dgm:t>
        <a:bodyPr/>
        <a:lstStyle/>
        <a:p>
          <a:endParaRPr lang="ru-RU" sz="2400">
            <a:latin typeface="Times New Roman" pitchFamily="18" charset="0"/>
            <a:ea typeface="Tahoma" pitchFamily="34" charset="0"/>
            <a:cs typeface="Times New Roman" pitchFamily="18" charset="0"/>
          </a:endParaRPr>
        </a:p>
      </dgm:t>
    </dgm:pt>
    <dgm:pt modelId="{1BEB3B30-9148-42AF-9A99-39FB1117746A}">
      <dgm:prSet phldrT="[Текст]"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ea typeface="Tahoma" pitchFamily="34" charset="0"/>
              <a:cs typeface="Times New Roman" pitchFamily="18" charset="0"/>
            </a:rPr>
            <a:t>Расширение института наставничества за пределы организации для детей-сирот (внешние наставники) </a:t>
          </a:r>
          <a:endParaRPr lang="ru-RU" sz="1800" dirty="0">
            <a:latin typeface="Times New Roman" pitchFamily="18" charset="0"/>
            <a:ea typeface="Tahoma" pitchFamily="34" charset="0"/>
            <a:cs typeface="Times New Roman" pitchFamily="18" charset="0"/>
          </a:endParaRPr>
        </a:p>
      </dgm:t>
    </dgm:pt>
    <dgm:pt modelId="{DEF95B74-CD82-402D-9B66-5D61461B71D8}" type="parTrans" cxnId="{0B20250D-4D28-4D9E-881A-B2E8EE7EA6DF}">
      <dgm:prSet/>
      <dgm:spPr/>
      <dgm:t>
        <a:bodyPr/>
        <a:lstStyle/>
        <a:p>
          <a:endParaRPr lang="ru-RU" sz="2400">
            <a:latin typeface="Times New Roman" pitchFamily="18" charset="0"/>
            <a:ea typeface="Tahoma" pitchFamily="34" charset="0"/>
            <a:cs typeface="Times New Roman" pitchFamily="18" charset="0"/>
          </a:endParaRPr>
        </a:p>
      </dgm:t>
    </dgm:pt>
    <dgm:pt modelId="{7F3A056F-AFBA-48B8-80E6-ECD5C4242FA2}" type="sibTrans" cxnId="{0B20250D-4D28-4D9E-881A-B2E8EE7EA6DF}">
      <dgm:prSet/>
      <dgm:spPr/>
      <dgm:t>
        <a:bodyPr/>
        <a:lstStyle/>
        <a:p>
          <a:endParaRPr lang="ru-RU" sz="2400">
            <a:latin typeface="Times New Roman" pitchFamily="18" charset="0"/>
            <a:ea typeface="Tahoma" pitchFamily="34" charset="0"/>
            <a:cs typeface="Times New Roman" pitchFamily="18" charset="0"/>
          </a:endParaRPr>
        </a:p>
      </dgm:t>
    </dgm:pt>
    <dgm:pt modelId="{15DEBDA9-4268-4261-AF1A-74A9A8EE0C4F}">
      <dgm:prSet phldrT="[Текст]" custT="1"/>
      <dgm:spPr/>
      <dgm:t>
        <a:bodyPr/>
        <a:lstStyle/>
        <a:p>
          <a:r>
            <a:rPr lang="en-US" sz="2000" dirty="0" smtClean="0">
              <a:latin typeface="Times New Roman" pitchFamily="18" charset="0"/>
              <a:ea typeface="Tahoma" pitchFamily="34" charset="0"/>
              <a:cs typeface="Times New Roman" pitchFamily="18" charset="0"/>
            </a:rPr>
            <a:t>5</a:t>
          </a:r>
          <a:endParaRPr lang="ru-RU" sz="2000" dirty="0">
            <a:latin typeface="Times New Roman" pitchFamily="18" charset="0"/>
            <a:ea typeface="Tahoma" pitchFamily="34" charset="0"/>
            <a:cs typeface="Times New Roman" pitchFamily="18" charset="0"/>
          </a:endParaRPr>
        </a:p>
      </dgm:t>
    </dgm:pt>
    <dgm:pt modelId="{E273EADE-5824-4CCB-937C-A6BF0DFA4EB6}" type="parTrans" cxnId="{FBDE3DBA-7F87-4AF9-84BC-079655A7A708}">
      <dgm:prSet/>
      <dgm:spPr/>
      <dgm:t>
        <a:bodyPr/>
        <a:lstStyle/>
        <a:p>
          <a:endParaRPr lang="ru-RU" sz="2400">
            <a:latin typeface="Times New Roman" pitchFamily="18" charset="0"/>
            <a:ea typeface="Tahoma" pitchFamily="34" charset="0"/>
            <a:cs typeface="Times New Roman" pitchFamily="18" charset="0"/>
          </a:endParaRPr>
        </a:p>
      </dgm:t>
    </dgm:pt>
    <dgm:pt modelId="{9DE798A4-50A1-4ED8-9650-1C22BD57DBC9}" type="sibTrans" cxnId="{FBDE3DBA-7F87-4AF9-84BC-079655A7A708}">
      <dgm:prSet/>
      <dgm:spPr/>
      <dgm:t>
        <a:bodyPr/>
        <a:lstStyle/>
        <a:p>
          <a:endParaRPr lang="ru-RU" sz="2400">
            <a:latin typeface="Times New Roman" pitchFamily="18" charset="0"/>
            <a:ea typeface="Tahoma" pitchFamily="34" charset="0"/>
            <a:cs typeface="Times New Roman" pitchFamily="18" charset="0"/>
          </a:endParaRPr>
        </a:p>
      </dgm:t>
    </dgm:pt>
    <dgm:pt modelId="{08EB5A2B-E644-4B11-B1D1-79253DCE96A6}">
      <dgm:prSet phldrT="[Текст]"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ea typeface="Tahoma" pitchFamily="34" charset="0"/>
              <a:cs typeface="Times New Roman" pitchFamily="18" charset="0"/>
            </a:rPr>
            <a:t>Повышение уровня психологической безопасности ребенка в организации для детей-сирот путем совершенствования системы психолого-педагогического сопровождения ребенка</a:t>
          </a:r>
          <a:endParaRPr lang="ru-RU" sz="1800" dirty="0">
            <a:latin typeface="Times New Roman" pitchFamily="18" charset="0"/>
            <a:ea typeface="Tahoma" pitchFamily="34" charset="0"/>
            <a:cs typeface="Times New Roman" pitchFamily="18" charset="0"/>
          </a:endParaRPr>
        </a:p>
      </dgm:t>
    </dgm:pt>
    <dgm:pt modelId="{95D24CC2-451D-48D0-A3A4-3B5230C5250B}" type="parTrans" cxnId="{64C4A55E-9B0B-41D3-B9CD-095B9200BC3C}">
      <dgm:prSet/>
      <dgm:spPr/>
      <dgm:t>
        <a:bodyPr/>
        <a:lstStyle/>
        <a:p>
          <a:endParaRPr lang="ru-RU" sz="2400">
            <a:latin typeface="Times New Roman" pitchFamily="18" charset="0"/>
            <a:ea typeface="Tahoma" pitchFamily="34" charset="0"/>
            <a:cs typeface="Times New Roman" pitchFamily="18" charset="0"/>
          </a:endParaRPr>
        </a:p>
      </dgm:t>
    </dgm:pt>
    <dgm:pt modelId="{C88E1DCD-2C1A-43AE-A08A-9770752EE9DA}" type="sibTrans" cxnId="{64C4A55E-9B0B-41D3-B9CD-095B9200BC3C}">
      <dgm:prSet/>
      <dgm:spPr/>
      <dgm:t>
        <a:bodyPr/>
        <a:lstStyle/>
        <a:p>
          <a:endParaRPr lang="ru-RU" sz="2400">
            <a:latin typeface="Times New Roman" pitchFamily="18" charset="0"/>
            <a:ea typeface="Tahoma" pitchFamily="34" charset="0"/>
            <a:cs typeface="Times New Roman" pitchFamily="18" charset="0"/>
          </a:endParaRPr>
        </a:p>
      </dgm:t>
    </dgm:pt>
    <dgm:pt modelId="{9607720A-4DDE-40C9-934E-9170811F5EF4}">
      <dgm:prSet phldrT="[Текст]" custT="1"/>
      <dgm:spPr/>
      <dgm:t>
        <a:bodyPr/>
        <a:lstStyle/>
        <a:p>
          <a:r>
            <a:rPr lang="en-US" sz="2000" dirty="0" smtClean="0">
              <a:latin typeface="Times New Roman" pitchFamily="18" charset="0"/>
              <a:ea typeface="Tahoma" pitchFamily="34" charset="0"/>
              <a:cs typeface="Times New Roman" pitchFamily="18" charset="0"/>
            </a:rPr>
            <a:t>6</a:t>
          </a:r>
          <a:endParaRPr lang="ru-RU" sz="2000" dirty="0">
            <a:latin typeface="Times New Roman" pitchFamily="18" charset="0"/>
            <a:ea typeface="Tahoma" pitchFamily="34" charset="0"/>
            <a:cs typeface="Times New Roman" pitchFamily="18" charset="0"/>
          </a:endParaRPr>
        </a:p>
      </dgm:t>
    </dgm:pt>
    <dgm:pt modelId="{0A8496FA-4FAF-454E-9CAC-A195F0B2AE11}" type="parTrans" cxnId="{54CED31A-B89E-455D-B6FB-B32082FC2B04}">
      <dgm:prSet/>
      <dgm:spPr/>
      <dgm:t>
        <a:bodyPr/>
        <a:lstStyle/>
        <a:p>
          <a:endParaRPr lang="ru-RU" sz="2400">
            <a:latin typeface="Times New Roman" pitchFamily="18" charset="0"/>
            <a:ea typeface="Tahoma" pitchFamily="34" charset="0"/>
            <a:cs typeface="Times New Roman" pitchFamily="18" charset="0"/>
          </a:endParaRPr>
        </a:p>
      </dgm:t>
    </dgm:pt>
    <dgm:pt modelId="{9E01FD83-1E97-43DA-ADCE-B4925534E4BB}" type="sibTrans" cxnId="{54CED31A-B89E-455D-B6FB-B32082FC2B04}">
      <dgm:prSet/>
      <dgm:spPr/>
      <dgm:t>
        <a:bodyPr/>
        <a:lstStyle/>
        <a:p>
          <a:endParaRPr lang="ru-RU" sz="2400">
            <a:latin typeface="Times New Roman" pitchFamily="18" charset="0"/>
            <a:ea typeface="Tahoma" pitchFamily="34" charset="0"/>
            <a:cs typeface="Times New Roman" pitchFamily="18" charset="0"/>
          </a:endParaRPr>
        </a:p>
      </dgm:t>
    </dgm:pt>
    <dgm:pt modelId="{8E935225-37B7-447D-BB5B-A453B34B8E7C}">
      <dgm:prSet phldrT="[Текст]"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ea typeface="Tahoma" pitchFamily="34" charset="0"/>
              <a:cs typeface="Times New Roman" pitchFamily="18" charset="0"/>
            </a:rPr>
            <a:t>Внедрение новых направлений подготовки и переподготовки специалистов организаций для детей-сирот и педагогов общеобразовательных школ (работа с детьми, вернувшимися из учреждений закрытого типа, техника раннего выявления жестокого обращения с ребенком и др.)</a:t>
          </a:r>
          <a:endParaRPr lang="ru-RU" sz="1800" dirty="0">
            <a:latin typeface="Times New Roman" pitchFamily="18" charset="0"/>
            <a:ea typeface="Tahoma" pitchFamily="34" charset="0"/>
            <a:cs typeface="Times New Roman" pitchFamily="18" charset="0"/>
          </a:endParaRPr>
        </a:p>
      </dgm:t>
    </dgm:pt>
    <dgm:pt modelId="{932349F3-778B-4D5F-BA55-B48E03D49A70}" type="parTrans" cxnId="{B9B67AA2-E73F-4AD9-A845-A3201D9D4F1D}">
      <dgm:prSet/>
      <dgm:spPr/>
      <dgm:t>
        <a:bodyPr/>
        <a:lstStyle/>
        <a:p>
          <a:endParaRPr lang="ru-RU" sz="2400">
            <a:latin typeface="Times New Roman" pitchFamily="18" charset="0"/>
            <a:ea typeface="Tahoma" pitchFamily="34" charset="0"/>
            <a:cs typeface="Times New Roman" pitchFamily="18" charset="0"/>
          </a:endParaRPr>
        </a:p>
      </dgm:t>
    </dgm:pt>
    <dgm:pt modelId="{775B398F-C5A1-4BF7-A1B6-AF1EF00ED29C}" type="sibTrans" cxnId="{B9B67AA2-E73F-4AD9-A845-A3201D9D4F1D}">
      <dgm:prSet/>
      <dgm:spPr/>
      <dgm:t>
        <a:bodyPr/>
        <a:lstStyle/>
        <a:p>
          <a:endParaRPr lang="ru-RU" sz="2400">
            <a:latin typeface="Times New Roman" pitchFamily="18" charset="0"/>
            <a:ea typeface="Tahoma" pitchFamily="34" charset="0"/>
            <a:cs typeface="Times New Roman" pitchFamily="18" charset="0"/>
          </a:endParaRPr>
        </a:p>
      </dgm:t>
    </dgm:pt>
    <dgm:pt modelId="{B37E3276-BFE3-45CD-A866-9C3131A1AB62}">
      <dgm:prSet phldrT="[Текст]" custT="1"/>
      <dgm:spPr/>
      <dgm:t>
        <a:bodyPr/>
        <a:lstStyle/>
        <a:p>
          <a:r>
            <a:rPr lang="en-US" sz="2000" dirty="0" smtClean="0">
              <a:latin typeface="Times New Roman" pitchFamily="18" charset="0"/>
              <a:ea typeface="Tahoma" pitchFamily="34" charset="0"/>
              <a:cs typeface="Times New Roman" pitchFamily="18" charset="0"/>
            </a:rPr>
            <a:t>7</a:t>
          </a:r>
          <a:endParaRPr lang="ru-RU" sz="2000" dirty="0">
            <a:latin typeface="Times New Roman" pitchFamily="18" charset="0"/>
            <a:ea typeface="Tahoma" pitchFamily="34" charset="0"/>
            <a:cs typeface="Times New Roman" pitchFamily="18" charset="0"/>
          </a:endParaRPr>
        </a:p>
      </dgm:t>
    </dgm:pt>
    <dgm:pt modelId="{93E8F550-34DC-4D4B-99F2-0A2A3CFF5632}" type="parTrans" cxnId="{252B83AB-D893-47B3-8DDC-0AF760072333}">
      <dgm:prSet/>
      <dgm:spPr/>
      <dgm:t>
        <a:bodyPr/>
        <a:lstStyle/>
        <a:p>
          <a:endParaRPr lang="ru-RU" sz="2400">
            <a:latin typeface="Times New Roman" pitchFamily="18" charset="0"/>
            <a:ea typeface="Tahoma" pitchFamily="34" charset="0"/>
            <a:cs typeface="Times New Roman" pitchFamily="18" charset="0"/>
          </a:endParaRPr>
        </a:p>
      </dgm:t>
    </dgm:pt>
    <dgm:pt modelId="{7020CD96-A3EB-4F1A-9727-447BE480BB14}" type="sibTrans" cxnId="{252B83AB-D893-47B3-8DDC-0AF760072333}">
      <dgm:prSet/>
      <dgm:spPr/>
      <dgm:t>
        <a:bodyPr/>
        <a:lstStyle/>
        <a:p>
          <a:endParaRPr lang="ru-RU" sz="2400">
            <a:latin typeface="Times New Roman" pitchFamily="18" charset="0"/>
            <a:ea typeface="Tahoma" pitchFamily="34" charset="0"/>
            <a:cs typeface="Times New Roman" pitchFamily="18" charset="0"/>
          </a:endParaRPr>
        </a:p>
      </dgm:t>
    </dgm:pt>
    <dgm:pt modelId="{8F7446CF-2B95-438E-8E68-C174F7180A0F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ea typeface="Tahoma" pitchFamily="34" charset="0"/>
              <a:cs typeface="Times New Roman" pitchFamily="18" charset="0"/>
            </a:rPr>
            <a:t>3</a:t>
          </a:r>
          <a:endParaRPr lang="ru-RU" sz="2000" dirty="0">
            <a:latin typeface="Times New Roman" pitchFamily="18" charset="0"/>
            <a:ea typeface="Tahoma" pitchFamily="34" charset="0"/>
            <a:cs typeface="Times New Roman" pitchFamily="18" charset="0"/>
          </a:endParaRPr>
        </a:p>
      </dgm:t>
    </dgm:pt>
    <dgm:pt modelId="{2E6A13AA-6238-401B-A97D-46C56D6C9248}" type="parTrans" cxnId="{BFD9DEA9-560B-45FF-8E69-FC784DAECB3D}">
      <dgm:prSet/>
      <dgm:spPr/>
      <dgm:t>
        <a:bodyPr/>
        <a:lstStyle/>
        <a:p>
          <a:endParaRPr lang="ru-RU" sz="2400">
            <a:latin typeface="Times New Roman" pitchFamily="18" charset="0"/>
            <a:ea typeface="Tahoma" pitchFamily="34" charset="0"/>
            <a:cs typeface="Times New Roman" pitchFamily="18" charset="0"/>
          </a:endParaRPr>
        </a:p>
      </dgm:t>
    </dgm:pt>
    <dgm:pt modelId="{7D5D46C7-68DD-4DD3-8CCF-537FED8A59DE}" type="sibTrans" cxnId="{BFD9DEA9-560B-45FF-8E69-FC784DAECB3D}">
      <dgm:prSet/>
      <dgm:spPr/>
      <dgm:t>
        <a:bodyPr/>
        <a:lstStyle/>
        <a:p>
          <a:endParaRPr lang="ru-RU" sz="2400">
            <a:latin typeface="Times New Roman" pitchFamily="18" charset="0"/>
            <a:ea typeface="Tahoma" pitchFamily="34" charset="0"/>
            <a:cs typeface="Times New Roman" pitchFamily="18" charset="0"/>
          </a:endParaRPr>
        </a:p>
      </dgm:t>
    </dgm:pt>
    <dgm:pt modelId="{1E690C01-1DF6-40C0-AE47-96D5CF181261}">
      <dgm:prSet phldrT="[Текст]"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ea typeface="Tahoma" pitchFamily="34" charset="0"/>
              <a:cs typeface="Times New Roman" pitchFamily="18" charset="0"/>
            </a:rPr>
            <a:t>Изменение внутренней структуры организаций для детей-сирот (поэтапный уход от общих пищеблоков, создание квартир временного пребывания на территории</a:t>
          </a:r>
          <a:r>
            <a:rPr lang="en-US" sz="1800" dirty="0" smtClean="0">
              <a:latin typeface="Times New Roman" pitchFamily="18" charset="0"/>
              <a:ea typeface="Tahoma" pitchFamily="34" charset="0"/>
              <a:cs typeface="Times New Roman" pitchFamily="18" charset="0"/>
            </a:rPr>
            <a:t> </a:t>
          </a:r>
          <a:r>
            <a:rPr lang="ru-RU" sz="1800" dirty="0" smtClean="0">
              <a:latin typeface="Times New Roman" pitchFamily="18" charset="0"/>
              <a:ea typeface="Tahoma" pitchFamily="34" charset="0"/>
              <a:cs typeface="Times New Roman" pitchFamily="18" charset="0"/>
            </a:rPr>
            <a:t>и за пределами организаций)</a:t>
          </a:r>
          <a:endParaRPr lang="ru-RU" sz="1800" dirty="0">
            <a:latin typeface="Times New Roman" pitchFamily="18" charset="0"/>
            <a:ea typeface="Tahoma" pitchFamily="34" charset="0"/>
            <a:cs typeface="Times New Roman" pitchFamily="18" charset="0"/>
          </a:endParaRPr>
        </a:p>
      </dgm:t>
    </dgm:pt>
    <dgm:pt modelId="{96821458-7B12-450B-BD93-A61778FAB9B5}" type="parTrans" cxnId="{A5E7C2CD-6F89-4F53-80BD-F7378EE81DAC}">
      <dgm:prSet/>
      <dgm:spPr/>
      <dgm:t>
        <a:bodyPr/>
        <a:lstStyle/>
        <a:p>
          <a:endParaRPr lang="ru-RU" sz="2400">
            <a:latin typeface="Times New Roman" pitchFamily="18" charset="0"/>
            <a:ea typeface="Tahoma" pitchFamily="34" charset="0"/>
            <a:cs typeface="Times New Roman" pitchFamily="18" charset="0"/>
          </a:endParaRPr>
        </a:p>
      </dgm:t>
    </dgm:pt>
    <dgm:pt modelId="{5556B46C-3AF7-4B99-828C-0E683C710672}" type="sibTrans" cxnId="{A5E7C2CD-6F89-4F53-80BD-F7378EE81DAC}">
      <dgm:prSet/>
      <dgm:spPr/>
      <dgm:t>
        <a:bodyPr/>
        <a:lstStyle/>
        <a:p>
          <a:endParaRPr lang="ru-RU" sz="2400">
            <a:latin typeface="Times New Roman" pitchFamily="18" charset="0"/>
            <a:ea typeface="Tahoma" pitchFamily="34" charset="0"/>
            <a:cs typeface="Times New Roman" pitchFamily="18" charset="0"/>
          </a:endParaRPr>
        </a:p>
      </dgm:t>
    </dgm:pt>
    <dgm:pt modelId="{7F61C5F5-79E2-466E-99ED-4151C668328F}">
      <dgm:prSet phldrT="[Текст]"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ea typeface="Tahoma" pitchFamily="34" charset="0"/>
              <a:cs typeface="Times New Roman" pitchFamily="18" charset="0"/>
            </a:rPr>
            <a:t>Вовлечение ребенка в оценку деятельности организации для детей-сирот</a:t>
          </a:r>
          <a:endParaRPr lang="ru-RU" sz="1800" dirty="0">
            <a:latin typeface="Times New Roman" pitchFamily="18" charset="0"/>
            <a:ea typeface="Tahoma" pitchFamily="34" charset="0"/>
            <a:cs typeface="Times New Roman" pitchFamily="18" charset="0"/>
          </a:endParaRPr>
        </a:p>
      </dgm:t>
    </dgm:pt>
    <dgm:pt modelId="{EBE3FACE-7171-48C9-836D-85D1F712D4EF}" type="parTrans" cxnId="{B8C33513-AB21-4C4E-85EE-808FF305197B}">
      <dgm:prSet/>
      <dgm:spPr/>
      <dgm:t>
        <a:bodyPr/>
        <a:lstStyle/>
        <a:p>
          <a:endParaRPr lang="ru-RU" sz="2400">
            <a:latin typeface="Times New Roman" pitchFamily="18" charset="0"/>
            <a:ea typeface="Tahoma" pitchFamily="34" charset="0"/>
            <a:cs typeface="Times New Roman" pitchFamily="18" charset="0"/>
          </a:endParaRPr>
        </a:p>
      </dgm:t>
    </dgm:pt>
    <dgm:pt modelId="{AED226D4-DF0A-4EEF-AD86-AF3DA34249E9}" type="sibTrans" cxnId="{B8C33513-AB21-4C4E-85EE-808FF305197B}">
      <dgm:prSet/>
      <dgm:spPr/>
      <dgm:t>
        <a:bodyPr/>
        <a:lstStyle/>
        <a:p>
          <a:endParaRPr lang="ru-RU" sz="2400">
            <a:latin typeface="Times New Roman" pitchFamily="18" charset="0"/>
            <a:ea typeface="Tahoma" pitchFamily="34" charset="0"/>
            <a:cs typeface="Times New Roman" pitchFamily="18" charset="0"/>
          </a:endParaRPr>
        </a:p>
      </dgm:t>
    </dgm:pt>
    <dgm:pt modelId="{BE14B2A3-3D14-47CD-8292-472E2ECDCF92}" type="pres">
      <dgm:prSet presAssocID="{BC3C82D1-7BE9-43E8-81F0-C943F3D3462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DD4C8FA-4C03-476F-9F3A-6FD5EC518FC7}" type="pres">
      <dgm:prSet presAssocID="{AB43E2FC-A738-42BA-AEB9-A33DBD337838}" presName="composite" presStyleCnt="0"/>
      <dgm:spPr/>
    </dgm:pt>
    <dgm:pt modelId="{404BEF8A-55E9-484B-9417-39B68363F1FC}" type="pres">
      <dgm:prSet presAssocID="{AB43E2FC-A738-42BA-AEB9-A33DBD337838}" presName="parentText" presStyleLbl="align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D02A80-57D6-45D0-BBFD-4036928F9C68}" type="pres">
      <dgm:prSet presAssocID="{AB43E2FC-A738-42BA-AEB9-A33DBD337838}" presName="descendantText" presStyleLbl="alignAcc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1B1061-6027-4798-B9D2-D18FC14DB2F6}" type="pres">
      <dgm:prSet presAssocID="{BFE8D638-8822-4110-A31B-BF179EF43ADB}" presName="sp" presStyleCnt="0"/>
      <dgm:spPr/>
    </dgm:pt>
    <dgm:pt modelId="{9703744D-BA24-419C-86C5-C84C77552C55}" type="pres">
      <dgm:prSet presAssocID="{A85DD2D5-95F5-48BB-9BA1-1C50834C9781}" presName="composite" presStyleCnt="0"/>
      <dgm:spPr/>
    </dgm:pt>
    <dgm:pt modelId="{5EC5A56E-282B-4177-9011-D8A8E2912E27}" type="pres">
      <dgm:prSet presAssocID="{A85DD2D5-95F5-48BB-9BA1-1C50834C9781}" presName="parentText" presStyleLbl="align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8B7B87-2E85-4F26-AD57-F357693F2558}" type="pres">
      <dgm:prSet presAssocID="{A85DD2D5-95F5-48BB-9BA1-1C50834C9781}" presName="descendantText" presStyleLbl="alignAcc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7A996C-E6AB-42CE-94FC-C129A317BDF0}" type="pres">
      <dgm:prSet presAssocID="{E97AABB6-B141-4315-8485-9D503BDC4175}" presName="sp" presStyleCnt="0"/>
      <dgm:spPr/>
    </dgm:pt>
    <dgm:pt modelId="{3E6F7BA4-0F05-4190-8CF4-A2A7BE17D8AB}" type="pres">
      <dgm:prSet presAssocID="{8F7446CF-2B95-438E-8E68-C174F7180A0F}" presName="composite" presStyleCnt="0"/>
      <dgm:spPr/>
    </dgm:pt>
    <dgm:pt modelId="{B9D3805B-987B-47C4-A5F3-C2853FF32866}" type="pres">
      <dgm:prSet presAssocID="{8F7446CF-2B95-438E-8E68-C174F7180A0F}" presName="parentText" presStyleLbl="align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2EF51C-B6B8-4C5F-AF59-1B87ED6BF2CC}" type="pres">
      <dgm:prSet presAssocID="{8F7446CF-2B95-438E-8E68-C174F7180A0F}" presName="descendantText" presStyleLbl="alignAcc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C538AA-4539-4CC9-A829-51B9F8D604FB}" type="pres">
      <dgm:prSet presAssocID="{7D5D46C7-68DD-4DD3-8CCF-537FED8A59DE}" presName="sp" presStyleCnt="0"/>
      <dgm:spPr/>
    </dgm:pt>
    <dgm:pt modelId="{C0CE8666-188E-4788-8761-E1402083AB6A}" type="pres">
      <dgm:prSet presAssocID="{6A7EDFDA-5EC9-4DB4-A8D3-E562885CF692}" presName="composite" presStyleCnt="0"/>
      <dgm:spPr/>
    </dgm:pt>
    <dgm:pt modelId="{B077F42D-C958-4D04-99EC-7CC94D7ADFDC}" type="pres">
      <dgm:prSet presAssocID="{6A7EDFDA-5EC9-4DB4-A8D3-E562885CF692}" presName="parentText" presStyleLbl="align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DC0E95-977B-4E16-8E5A-853FF3687BF8}" type="pres">
      <dgm:prSet presAssocID="{6A7EDFDA-5EC9-4DB4-A8D3-E562885CF692}" presName="descendantText" presStyleLbl="alignAcc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FAE000-1439-41C1-A192-2D9C77133B92}" type="pres">
      <dgm:prSet presAssocID="{0D535306-9230-4927-8841-E3228CF139BA}" presName="sp" presStyleCnt="0"/>
      <dgm:spPr/>
    </dgm:pt>
    <dgm:pt modelId="{0B84A28B-EBB1-4FAC-927D-56C88B01C99A}" type="pres">
      <dgm:prSet presAssocID="{15DEBDA9-4268-4261-AF1A-74A9A8EE0C4F}" presName="composite" presStyleCnt="0"/>
      <dgm:spPr/>
    </dgm:pt>
    <dgm:pt modelId="{215A637C-A61F-4BFF-A9DD-163475BA543D}" type="pres">
      <dgm:prSet presAssocID="{15DEBDA9-4268-4261-AF1A-74A9A8EE0C4F}" presName="parentText" presStyleLbl="align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C09233-9E69-4556-BAAE-2974E22C6634}" type="pres">
      <dgm:prSet presAssocID="{15DEBDA9-4268-4261-AF1A-74A9A8EE0C4F}" presName="descendantText" presStyleLbl="alignAcc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2434AB-C613-4F75-8524-DB9C02238E45}" type="pres">
      <dgm:prSet presAssocID="{9DE798A4-50A1-4ED8-9650-1C22BD57DBC9}" presName="sp" presStyleCnt="0"/>
      <dgm:spPr/>
    </dgm:pt>
    <dgm:pt modelId="{8284377F-B431-4259-87C8-5C02E6537451}" type="pres">
      <dgm:prSet presAssocID="{9607720A-4DDE-40C9-934E-9170811F5EF4}" presName="composite" presStyleCnt="0"/>
      <dgm:spPr/>
    </dgm:pt>
    <dgm:pt modelId="{C78A7FBC-8FCF-4125-A8DD-A9A8E8589829}" type="pres">
      <dgm:prSet presAssocID="{9607720A-4DDE-40C9-934E-9170811F5EF4}" presName="parentText" presStyleLbl="align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3A8FE2-CCFE-46DE-A586-BF8AA139F112}" type="pres">
      <dgm:prSet presAssocID="{9607720A-4DDE-40C9-934E-9170811F5EF4}" presName="descendantText" presStyleLbl="alignAcc1" presStyleIdx="5" presStyleCnt="7" custScaleY="1213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9E8750-E794-4899-8ABD-2C412EB5C2BB}" type="pres">
      <dgm:prSet presAssocID="{9E01FD83-1E97-43DA-ADCE-B4925534E4BB}" presName="sp" presStyleCnt="0"/>
      <dgm:spPr/>
    </dgm:pt>
    <dgm:pt modelId="{230E6C46-8850-4D43-8B4A-1BEC6F335A2B}" type="pres">
      <dgm:prSet presAssocID="{B37E3276-BFE3-45CD-A866-9C3131A1AB62}" presName="composite" presStyleCnt="0"/>
      <dgm:spPr/>
    </dgm:pt>
    <dgm:pt modelId="{4C28C822-D6C7-45F8-AD08-49A7DFAF299C}" type="pres">
      <dgm:prSet presAssocID="{B37E3276-BFE3-45CD-A866-9C3131A1AB62}" presName="parentText" presStyleLbl="align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4985A0-AF54-431D-A96E-B923BCA200E5}" type="pres">
      <dgm:prSet presAssocID="{B37E3276-BFE3-45CD-A866-9C3131A1AB62}" presName="descendantText" presStyleLbl="alignAcc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ECE9CA2-341C-4811-BC36-78E27945C135}" type="presOf" srcId="{123CE4AE-59D4-4F38-8DFC-9BE213D4D584}" destId="{1A4985A0-AF54-431D-A96E-B923BCA200E5}" srcOrd="0" destOrd="0" presId="urn:microsoft.com/office/officeart/2005/8/layout/chevron2"/>
    <dgm:cxn modelId="{934EA32F-AC7E-4107-AE18-5715DE8A1782}" type="presOf" srcId="{15DEBDA9-4268-4261-AF1A-74A9A8EE0C4F}" destId="{215A637C-A61F-4BFF-A9DD-163475BA543D}" srcOrd="0" destOrd="0" presId="urn:microsoft.com/office/officeart/2005/8/layout/chevron2"/>
    <dgm:cxn modelId="{259C84A9-C150-4530-AA71-6F5237388266}" type="presOf" srcId="{A85DD2D5-95F5-48BB-9BA1-1C50834C9781}" destId="{5EC5A56E-282B-4177-9011-D8A8E2912E27}" srcOrd="0" destOrd="0" presId="urn:microsoft.com/office/officeart/2005/8/layout/chevron2"/>
    <dgm:cxn modelId="{A5E7C2CD-6F89-4F53-80BD-F7378EE81DAC}" srcId="{A85DD2D5-95F5-48BB-9BA1-1C50834C9781}" destId="{1E690C01-1DF6-40C0-AE47-96D5CF181261}" srcOrd="0" destOrd="0" parTransId="{96821458-7B12-450B-BD93-A61778FAB9B5}" sibTransId="{5556B46C-3AF7-4B99-828C-0E683C710672}"/>
    <dgm:cxn modelId="{0B20250D-4D28-4D9E-881A-B2E8EE7EA6DF}" srcId="{6A7EDFDA-5EC9-4DB4-A8D3-E562885CF692}" destId="{1BEB3B30-9148-42AF-9A99-39FB1117746A}" srcOrd="0" destOrd="0" parTransId="{DEF95B74-CD82-402D-9B66-5D61461B71D8}" sibTransId="{7F3A056F-AFBA-48B8-80E6-ECD5C4242FA2}"/>
    <dgm:cxn modelId="{A1EFDD57-B494-4048-A43B-6925F006ABC8}" type="presOf" srcId="{9607720A-4DDE-40C9-934E-9170811F5EF4}" destId="{C78A7FBC-8FCF-4125-A8DD-A9A8E8589829}" srcOrd="0" destOrd="0" presId="urn:microsoft.com/office/officeart/2005/8/layout/chevron2"/>
    <dgm:cxn modelId="{6E1AF401-16BA-47B6-8473-586088E65943}" type="presOf" srcId="{6A7EDFDA-5EC9-4DB4-A8D3-E562885CF692}" destId="{B077F42D-C958-4D04-99EC-7CC94D7ADFDC}" srcOrd="0" destOrd="0" presId="urn:microsoft.com/office/officeart/2005/8/layout/chevron2"/>
    <dgm:cxn modelId="{39180A52-9EF0-4C6D-855F-6D2EB9DD017B}" type="presOf" srcId="{08EB5A2B-E644-4B11-B1D1-79253DCE96A6}" destId="{95C09233-9E69-4556-BAAE-2974E22C6634}" srcOrd="0" destOrd="0" presId="urn:microsoft.com/office/officeart/2005/8/layout/chevron2"/>
    <dgm:cxn modelId="{340D4E71-5B6C-496A-8516-1DDC27EEB452}" type="presOf" srcId="{1E690C01-1DF6-40C0-AE47-96D5CF181261}" destId="{C78B7B87-2E85-4F26-AD57-F357693F2558}" srcOrd="0" destOrd="0" presId="urn:microsoft.com/office/officeart/2005/8/layout/chevron2"/>
    <dgm:cxn modelId="{E474BDD7-0141-4FCF-AB55-C55699FCA4A2}" type="presOf" srcId="{7F61C5F5-79E2-466E-99ED-4151C668328F}" destId="{BC2EF51C-B6B8-4C5F-AF59-1B87ED6BF2CC}" srcOrd="0" destOrd="1" presId="urn:microsoft.com/office/officeart/2005/8/layout/chevron2"/>
    <dgm:cxn modelId="{54CED31A-B89E-455D-B6FB-B32082FC2B04}" srcId="{BC3C82D1-7BE9-43E8-81F0-C943F3D3462E}" destId="{9607720A-4DDE-40C9-934E-9170811F5EF4}" srcOrd="5" destOrd="0" parTransId="{0A8496FA-4FAF-454E-9CAC-A195F0B2AE11}" sibTransId="{9E01FD83-1E97-43DA-ADCE-B4925534E4BB}"/>
    <dgm:cxn modelId="{8373DABC-5F8F-4859-898F-EE819B86D8DF}" type="presOf" srcId="{AB43E2FC-A738-42BA-AEB9-A33DBD337838}" destId="{404BEF8A-55E9-484B-9417-39B68363F1FC}" srcOrd="0" destOrd="0" presId="urn:microsoft.com/office/officeart/2005/8/layout/chevron2"/>
    <dgm:cxn modelId="{AC7284A5-91AB-4F2A-85BE-70A5D0C51990}" type="presOf" srcId="{B37E3276-BFE3-45CD-A866-9C3131A1AB62}" destId="{4C28C822-D6C7-45F8-AD08-49A7DFAF299C}" srcOrd="0" destOrd="0" presId="urn:microsoft.com/office/officeart/2005/8/layout/chevron2"/>
    <dgm:cxn modelId="{B8C33513-AB21-4C4E-85EE-808FF305197B}" srcId="{8F7446CF-2B95-438E-8E68-C174F7180A0F}" destId="{7F61C5F5-79E2-466E-99ED-4151C668328F}" srcOrd="1" destOrd="0" parTransId="{EBE3FACE-7171-48C9-836D-85D1F712D4EF}" sibTransId="{AED226D4-DF0A-4EEF-AD86-AF3DA34249E9}"/>
    <dgm:cxn modelId="{29518DF9-72A4-4460-816A-17CA49A9864C}" type="presOf" srcId="{16F747EA-7B17-432A-8876-20D50BF20259}" destId="{BC2EF51C-B6B8-4C5F-AF59-1B87ED6BF2CC}" srcOrd="0" destOrd="0" presId="urn:microsoft.com/office/officeart/2005/8/layout/chevron2"/>
    <dgm:cxn modelId="{D6574518-B847-4989-B704-83BB7C2454F8}" type="presOf" srcId="{A13FD5E8-734C-4C31-9ABF-FA0CFD32E093}" destId="{08D02A80-57D6-45D0-BBFD-4036928F9C68}" srcOrd="0" destOrd="0" presId="urn:microsoft.com/office/officeart/2005/8/layout/chevron2"/>
    <dgm:cxn modelId="{DC32199A-72D7-4DD6-9DC2-391B021D20A0}" type="presOf" srcId="{8F7446CF-2B95-438E-8E68-C174F7180A0F}" destId="{B9D3805B-987B-47C4-A5F3-C2853FF32866}" srcOrd="0" destOrd="0" presId="urn:microsoft.com/office/officeart/2005/8/layout/chevron2"/>
    <dgm:cxn modelId="{C86AA764-86FB-421F-8E89-0CD8B0A581EA}" srcId="{BC3C82D1-7BE9-43E8-81F0-C943F3D3462E}" destId="{AB43E2FC-A738-42BA-AEB9-A33DBD337838}" srcOrd="0" destOrd="0" parTransId="{FDEC2055-5009-4570-B4D8-10EB8F8BA9FD}" sibTransId="{BFE8D638-8822-4110-A31B-BF179EF43ADB}"/>
    <dgm:cxn modelId="{BFD9DEA9-560B-45FF-8E69-FC784DAECB3D}" srcId="{BC3C82D1-7BE9-43E8-81F0-C943F3D3462E}" destId="{8F7446CF-2B95-438E-8E68-C174F7180A0F}" srcOrd="2" destOrd="0" parTransId="{2E6A13AA-6238-401B-A97D-46C56D6C9248}" sibTransId="{7D5D46C7-68DD-4DD3-8CCF-537FED8A59DE}"/>
    <dgm:cxn modelId="{6AF9517E-0CD6-474E-BF8E-0B153D357B2F}" srcId="{AB43E2FC-A738-42BA-AEB9-A33DBD337838}" destId="{A13FD5E8-734C-4C31-9ABF-FA0CFD32E093}" srcOrd="0" destOrd="0" parTransId="{3C550D7A-43D4-46C9-AEDD-397E1AB122C7}" sibTransId="{97F8B737-99A2-4E5F-9844-B20CA8FDE9F5}"/>
    <dgm:cxn modelId="{64C4A55E-9B0B-41D3-B9CD-095B9200BC3C}" srcId="{15DEBDA9-4268-4261-AF1A-74A9A8EE0C4F}" destId="{08EB5A2B-E644-4B11-B1D1-79253DCE96A6}" srcOrd="0" destOrd="0" parTransId="{95D24CC2-451D-48D0-A3A4-3B5230C5250B}" sibTransId="{C88E1DCD-2C1A-43AE-A08A-9770752EE9DA}"/>
    <dgm:cxn modelId="{D1303BFD-D509-447F-9041-0659BD0C13BC}" srcId="{BC3C82D1-7BE9-43E8-81F0-C943F3D3462E}" destId="{6A7EDFDA-5EC9-4DB4-A8D3-E562885CF692}" srcOrd="3" destOrd="0" parTransId="{CD6E6FD2-CD73-496D-95D4-3F970A2E0417}" sibTransId="{0D535306-9230-4927-8841-E3228CF139BA}"/>
    <dgm:cxn modelId="{8988BE76-1538-4D83-87B4-03A6A16E7503}" srcId="{B37E3276-BFE3-45CD-A866-9C3131A1AB62}" destId="{123CE4AE-59D4-4F38-8DFC-9BE213D4D584}" srcOrd="0" destOrd="0" parTransId="{09C3CFC6-B38E-4C67-AE13-A6794AC79C9D}" sibTransId="{2FD09052-7F15-4313-AE34-93D0AC9EE57B}"/>
    <dgm:cxn modelId="{B9B67AA2-E73F-4AD9-A845-A3201D9D4F1D}" srcId="{9607720A-4DDE-40C9-934E-9170811F5EF4}" destId="{8E935225-37B7-447D-BB5B-A453B34B8E7C}" srcOrd="0" destOrd="0" parTransId="{932349F3-778B-4D5F-BA55-B48E03D49A70}" sibTransId="{775B398F-C5A1-4BF7-A1B6-AF1EF00ED29C}"/>
    <dgm:cxn modelId="{252B83AB-D893-47B3-8DDC-0AF760072333}" srcId="{BC3C82D1-7BE9-43E8-81F0-C943F3D3462E}" destId="{B37E3276-BFE3-45CD-A866-9C3131A1AB62}" srcOrd="6" destOrd="0" parTransId="{93E8F550-34DC-4D4B-99F2-0A2A3CFF5632}" sibTransId="{7020CD96-A3EB-4F1A-9727-447BE480BB14}"/>
    <dgm:cxn modelId="{6E4BCD22-48B0-4789-96DA-2F79AF4E01ED}" type="presOf" srcId="{1BEB3B30-9148-42AF-9A99-39FB1117746A}" destId="{21DC0E95-977B-4E16-8E5A-853FF3687BF8}" srcOrd="0" destOrd="0" presId="urn:microsoft.com/office/officeart/2005/8/layout/chevron2"/>
    <dgm:cxn modelId="{E4D22E83-A752-453E-9C62-85F1045BB85A}" type="presOf" srcId="{8E935225-37B7-447D-BB5B-A453B34B8E7C}" destId="{193A8FE2-CCFE-46DE-A586-BF8AA139F112}" srcOrd="0" destOrd="0" presId="urn:microsoft.com/office/officeart/2005/8/layout/chevron2"/>
    <dgm:cxn modelId="{FBDE3DBA-7F87-4AF9-84BC-079655A7A708}" srcId="{BC3C82D1-7BE9-43E8-81F0-C943F3D3462E}" destId="{15DEBDA9-4268-4261-AF1A-74A9A8EE0C4F}" srcOrd="4" destOrd="0" parTransId="{E273EADE-5824-4CCB-937C-A6BF0DFA4EB6}" sibTransId="{9DE798A4-50A1-4ED8-9650-1C22BD57DBC9}"/>
    <dgm:cxn modelId="{F4490086-6A23-47D3-A05A-58EC14D6C6F6}" srcId="{BC3C82D1-7BE9-43E8-81F0-C943F3D3462E}" destId="{A85DD2D5-95F5-48BB-9BA1-1C50834C9781}" srcOrd="1" destOrd="0" parTransId="{A1CC8892-2467-4B56-8F27-1B40084E2993}" sibTransId="{E97AABB6-B141-4315-8485-9D503BDC4175}"/>
    <dgm:cxn modelId="{334A2592-E2E8-4A36-BF12-A55762F29C60}" srcId="{8F7446CF-2B95-438E-8E68-C174F7180A0F}" destId="{16F747EA-7B17-432A-8876-20D50BF20259}" srcOrd="0" destOrd="0" parTransId="{632B5DE2-22F1-462B-9224-C1C6E448CEFF}" sibTransId="{2D9796EF-F16C-4DD6-AAFE-D08A96F27436}"/>
    <dgm:cxn modelId="{E7290886-BEC7-4A06-868E-00AACC868B18}" type="presOf" srcId="{BC3C82D1-7BE9-43E8-81F0-C943F3D3462E}" destId="{BE14B2A3-3D14-47CD-8292-472E2ECDCF92}" srcOrd="0" destOrd="0" presId="urn:microsoft.com/office/officeart/2005/8/layout/chevron2"/>
    <dgm:cxn modelId="{1B5CC64C-B584-49F2-AC2E-EDCB28842839}" type="presParOf" srcId="{BE14B2A3-3D14-47CD-8292-472E2ECDCF92}" destId="{9DD4C8FA-4C03-476F-9F3A-6FD5EC518FC7}" srcOrd="0" destOrd="0" presId="urn:microsoft.com/office/officeart/2005/8/layout/chevron2"/>
    <dgm:cxn modelId="{38FAA924-7803-4860-99A8-5803BE543540}" type="presParOf" srcId="{9DD4C8FA-4C03-476F-9F3A-6FD5EC518FC7}" destId="{404BEF8A-55E9-484B-9417-39B68363F1FC}" srcOrd="0" destOrd="0" presId="urn:microsoft.com/office/officeart/2005/8/layout/chevron2"/>
    <dgm:cxn modelId="{494BE3ED-7785-455C-9AAB-C8EF4A8AE6E4}" type="presParOf" srcId="{9DD4C8FA-4C03-476F-9F3A-6FD5EC518FC7}" destId="{08D02A80-57D6-45D0-BBFD-4036928F9C68}" srcOrd="1" destOrd="0" presId="urn:microsoft.com/office/officeart/2005/8/layout/chevron2"/>
    <dgm:cxn modelId="{9FD9C489-6524-4FF4-9BF8-C46839EA712B}" type="presParOf" srcId="{BE14B2A3-3D14-47CD-8292-472E2ECDCF92}" destId="{FB1B1061-6027-4798-B9D2-D18FC14DB2F6}" srcOrd="1" destOrd="0" presId="urn:microsoft.com/office/officeart/2005/8/layout/chevron2"/>
    <dgm:cxn modelId="{082F8936-C941-47C9-B092-36020B5B52F6}" type="presParOf" srcId="{BE14B2A3-3D14-47CD-8292-472E2ECDCF92}" destId="{9703744D-BA24-419C-86C5-C84C77552C55}" srcOrd="2" destOrd="0" presId="urn:microsoft.com/office/officeart/2005/8/layout/chevron2"/>
    <dgm:cxn modelId="{A7BE47CB-82CA-4C56-90BF-EC6CC032A065}" type="presParOf" srcId="{9703744D-BA24-419C-86C5-C84C77552C55}" destId="{5EC5A56E-282B-4177-9011-D8A8E2912E27}" srcOrd="0" destOrd="0" presId="urn:microsoft.com/office/officeart/2005/8/layout/chevron2"/>
    <dgm:cxn modelId="{01E2BF8C-2514-4280-B7DD-CBDFE24848FD}" type="presParOf" srcId="{9703744D-BA24-419C-86C5-C84C77552C55}" destId="{C78B7B87-2E85-4F26-AD57-F357693F2558}" srcOrd="1" destOrd="0" presId="urn:microsoft.com/office/officeart/2005/8/layout/chevron2"/>
    <dgm:cxn modelId="{FE8D020B-443B-48BD-816D-87BABCBFBEBF}" type="presParOf" srcId="{BE14B2A3-3D14-47CD-8292-472E2ECDCF92}" destId="{FB7A996C-E6AB-42CE-94FC-C129A317BDF0}" srcOrd="3" destOrd="0" presId="urn:microsoft.com/office/officeart/2005/8/layout/chevron2"/>
    <dgm:cxn modelId="{F22F262A-550C-420F-A199-35A84BE85AD6}" type="presParOf" srcId="{BE14B2A3-3D14-47CD-8292-472E2ECDCF92}" destId="{3E6F7BA4-0F05-4190-8CF4-A2A7BE17D8AB}" srcOrd="4" destOrd="0" presId="urn:microsoft.com/office/officeart/2005/8/layout/chevron2"/>
    <dgm:cxn modelId="{51552C1A-52B0-40FC-95C4-8E5AE10BF15F}" type="presParOf" srcId="{3E6F7BA4-0F05-4190-8CF4-A2A7BE17D8AB}" destId="{B9D3805B-987B-47C4-A5F3-C2853FF32866}" srcOrd="0" destOrd="0" presId="urn:microsoft.com/office/officeart/2005/8/layout/chevron2"/>
    <dgm:cxn modelId="{D5D63FD0-84F4-4AEA-A497-3F051FC014D0}" type="presParOf" srcId="{3E6F7BA4-0F05-4190-8CF4-A2A7BE17D8AB}" destId="{BC2EF51C-B6B8-4C5F-AF59-1B87ED6BF2CC}" srcOrd="1" destOrd="0" presId="urn:microsoft.com/office/officeart/2005/8/layout/chevron2"/>
    <dgm:cxn modelId="{C7059A17-D021-4103-808B-A7B34584390B}" type="presParOf" srcId="{BE14B2A3-3D14-47CD-8292-472E2ECDCF92}" destId="{C6C538AA-4539-4CC9-A829-51B9F8D604FB}" srcOrd="5" destOrd="0" presId="urn:microsoft.com/office/officeart/2005/8/layout/chevron2"/>
    <dgm:cxn modelId="{F259CB32-042D-4A41-8176-4F21BB3DB161}" type="presParOf" srcId="{BE14B2A3-3D14-47CD-8292-472E2ECDCF92}" destId="{C0CE8666-188E-4788-8761-E1402083AB6A}" srcOrd="6" destOrd="0" presId="urn:microsoft.com/office/officeart/2005/8/layout/chevron2"/>
    <dgm:cxn modelId="{E7EA5E00-69B3-4C0C-B54F-036F87E6BA6C}" type="presParOf" srcId="{C0CE8666-188E-4788-8761-E1402083AB6A}" destId="{B077F42D-C958-4D04-99EC-7CC94D7ADFDC}" srcOrd="0" destOrd="0" presId="urn:microsoft.com/office/officeart/2005/8/layout/chevron2"/>
    <dgm:cxn modelId="{ABF7C403-07EB-4147-874D-A53A783BE1C4}" type="presParOf" srcId="{C0CE8666-188E-4788-8761-E1402083AB6A}" destId="{21DC0E95-977B-4E16-8E5A-853FF3687BF8}" srcOrd="1" destOrd="0" presId="urn:microsoft.com/office/officeart/2005/8/layout/chevron2"/>
    <dgm:cxn modelId="{8EC2721F-29CF-44DA-B2E2-A6B324249566}" type="presParOf" srcId="{BE14B2A3-3D14-47CD-8292-472E2ECDCF92}" destId="{5AFAE000-1439-41C1-A192-2D9C77133B92}" srcOrd="7" destOrd="0" presId="urn:microsoft.com/office/officeart/2005/8/layout/chevron2"/>
    <dgm:cxn modelId="{493915E5-892C-422A-BEE7-AD80FF0C0824}" type="presParOf" srcId="{BE14B2A3-3D14-47CD-8292-472E2ECDCF92}" destId="{0B84A28B-EBB1-4FAC-927D-56C88B01C99A}" srcOrd="8" destOrd="0" presId="urn:microsoft.com/office/officeart/2005/8/layout/chevron2"/>
    <dgm:cxn modelId="{E9A3CEE3-E2D3-49EC-ABF0-18B922F7C80F}" type="presParOf" srcId="{0B84A28B-EBB1-4FAC-927D-56C88B01C99A}" destId="{215A637C-A61F-4BFF-A9DD-163475BA543D}" srcOrd="0" destOrd="0" presId="urn:microsoft.com/office/officeart/2005/8/layout/chevron2"/>
    <dgm:cxn modelId="{B6557F31-70E1-4FCA-B978-494DE68458BB}" type="presParOf" srcId="{0B84A28B-EBB1-4FAC-927D-56C88B01C99A}" destId="{95C09233-9E69-4556-BAAE-2974E22C6634}" srcOrd="1" destOrd="0" presId="urn:microsoft.com/office/officeart/2005/8/layout/chevron2"/>
    <dgm:cxn modelId="{087D3EA9-030C-48D2-A7B6-21FF018CED1D}" type="presParOf" srcId="{BE14B2A3-3D14-47CD-8292-472E2ECDCF92}" destId="{412434AB-C613-4F75-8524-DB9C02238E45}" srcOrd="9" destOrd="0" presId="urn:microsoft.com/office/officeart/2005/8/layout/chevron2"/>
    <dgm:cxn modelId="{9796852F-CDBB-4C56-975B-77982FA8D764}" type="presParOf" srcId="{BE14B2A3-3D14-47CD-8292-472E2ECDCF92}" destId="{8284377F-B431-4259-87C8-5C02E6537451}" srcOrd="10" destOrd="0" presId="urn:microsoft.com/office/officeart/2005/8/layout/chevron2"/>
    <dgm:cxn modelId="{67B70BF4-CE31-40A2-A8B3-9A684B839E4C}" type="presParOf" srcId="{8284377F-B431-4259-87C8-5C02E6537451}" destId="{C78A7FBC-8FCF-4125-A8DD-A9A8E8589829}" srcOrd="0" destOrd="0" presId="urn:microsoft.com/office/officeart/2005/8/layout/chevron2"/>
    <dgm:cxn modelId="{2991F1A3-B727-49BD-883A-58952D9E1CBE}" type="presParOf" srcId="{8284377F-B431-4259-87C8-5C02E6537451}" destId="{193A8FE2-CCFE-46DE-A586-BF8AA139F112}" srcOrd="1" destOrd="0" presId="urn:microsoft.com/office/officeart/2005/8/layout/chevron2"/>
    <dgm:cxn modelId="{EF947ABC-B2D6-46B4-B4E0-3D67B5FCB428}" type="presParOf" srcId="{BE14B2A3-3D14-47CD-8292-472E2ECDCF92}" destId="{339E8750-E794-4899-8ABD-2C412EB5C2BB}" srcOrd="11" destOrd="0" presId="urn:microsoft.com/office/officeart/2005/8/layout/chevron2"/>
    <dgm:cxn modelId="{94238127-49EC-4531-8649-DF07A982B4C1}" type="presParOf" srcId="{BE14B2A3-3D14-47CD-8292-472E2ECDCF92}" destId="{230E6C46-8850-4D43-8B4A-1BEC6F335A2B}" srcOrd="12" destOrd="0" presId="urn:microsoft.com/office/officeart/2005/8/layout/chevron2"/>
    <dgm:cxn modelId="{D421B5F4-C98C-4A73-A9DA-EF8A0452D1D6}" type="presParOf" srcId="{230E6C46-8850-4D43-8B4A-1BEC6F335A2B}" destId="{4C28C822-D6C7-45F8-AD08-49A7DFAF299C}" srcOrd="0" destOrd="0" presId="urn:microsoft.com/office/officeart/2005/8/layout/chevron2"/>
    <dgm:cxn modelId="{8A5940EB-5E61-4D49-B610-96966F2AF42E}" type="presParOf" srcId="{230E6C46-8850-4D43-8B4A-1BEC6F335A2B}" destId="{1A4985A0-AF54-431D-A96E-B923BCA200E5}" srcOrd="1" destOrd="0" presId="urn:microsoft.com/office/officeart/2005/8/layout/chevron2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0D01B1A-C5B0-4670-9244-DD41C4058D4A}" type="doc">
      <dgm:prSet loTypeId="urn:microsoft.com/office/officeart/2005/8/layout/pList2#1" loCatId="picture" qsTypeId="urn:microsoft.com/office/officeart/2005/8/quickstyle/3d2" qsCatId="3D" csTypeId="urn:microsoft.com/office/officeart/2005/8/colors/accent1_2" csCatId="accent1" phldr="1"/>
      <dgm:spPr/>
    </dgm:pt>
    <dgm:pt modelId="{16885EC7-0FE5-42F4-8099-A385125FE229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Профессиональное обучение </a:t>
          </a:r>
          <a:r>
            <a:rPr lang="ru-RU" sz="16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воспитанников </a:t>
          </a:r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 программам профессиональной подготовки по профессиям рабочих и должностям служащих с соответствующей лицензии</a:t>
          </a:r>
          <a:endParaRPr lang="ru-RU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362A27A-A76A-4F28-8EE8-FB012A88D883}" type="parTrans" cxnId="{3898BA49-6808-4658-BF18-EF9FC6C49502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7B93D0-F5F8-42BD-9B97-8F9C160EF97A}" type="sibTrans" cxnId="{3898BA49-6808-4658-BF18-EF9FC6C49502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828EBD2-24E6-4507-A84B-BB7AF6E4858A}">
      <dgm:prSet phldrT="[Текст]" custT="1"/>
      <dgm:spPr/>
      <dgm:t>
        <a:bodyPr/>
        <a:lstStyle/>
        <a:p>
          <a:r>
            <a:rPr lang="ru-RU" sz="155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Обучение детей-сирот </a:t>
          </a:r>
        </a:p>
        <a:p>
          <a:r>
            <a:rPr lang="ru-RU" sz="155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(имеющих тяжелые нарушения в развитии) в общеобразовательных организациях </a:t>
          </a:r>
        </a:p>
        <a:p>
          <a:r>
            <a:rPr lang="ru-RU" sz="155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</a:t>
          </a:r>
          <a:r>
            <a:rPr lang="ru-RU" sz="1550" b="0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ГБУ  Республиканский Кочпонский психоневрологический интернат</a:t>
          </a:r>
          <a:r>
            <a:rPr lang="ru-RU" sz="155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»</a:t>
          </a:r>
          <a:r>
            <a:rPr lang="ru-RU" sz="155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) </a:t>
          </a:r>
          <a:endParaRPr lang="ru-RU" sz="1550" i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5C2C441-73FE-4938-898D-2282AE40DC0C}" type="parTrans" cxnId="{2D47A25C-07D9-4B6C-BAB5-5B93F27446D0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5B32189-B110-4E4F-801A-439D8AA84E5F}" type="sibTrans" cxnId="{2D47A25C-07D9-4B6C-BAB5-5B93F27446D0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1EEEAC-FDF9-4250-A33D-CFF0DEFAD85F}">
      <dgm:prSet phldrT="[Текст]" custT="1"/>
      <dgm:spPr/>
      <dgm:t>
        <a:bodyPr/>
        <a:lstStyle/>
        <a:p>
          <a:pPr algn="ctr"/>
          <a:r>
            <a:rPr lang="ru-RU" sz="155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Привлечение </a:t>
          </a:r>
          <a:r>
            <a:rPr lang="ru-RU" sz="155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 </a:t>
          </a:r>
          <a:r>
            <a:rPr lang="ru-RU" sz="155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самообслуживающему труду, мероприятиям по благоустройству, работе в мастерских</a:t>
          </a:r>
        </a:p>
        <a:p>
          <a:pPr algn="ctr"/>
          <a:r>
            <a:rPr lang="ru-RU" sz="155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</a:t>
          </a:r>
          <a:r>
            <a:rPr lang="ru-RU" sz="1550" b="0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ГБУ Республиканский Кочпонский психоневрологический интернат</a:t>
          </a:r>
          <a:r>
            <a:rPr lang="ru-RU" sz="155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»</a:t>
          </a:r>
          <a:r>
            <a:rPr lang="ru-RU" sz="155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) </a:t>
          </a:r>
          <a:endParaRPr lang="ru-RU" sz="1550" i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84C3001-DD21-4B37-B32D-B966745CDBA2}" type="parTrans" cxnId="{92F008B1-38CB-41B1-BA74-012E22D60DCB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CFAED49-CA3F-4220-A385-CF239CFB2A27}" type="sibTrans" cxnId="{92F008B1-38CB-41B1-BA74-012E22D60DCB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8ECCA5F-0F17-4E48-A0A3-C39AA37C7182}">
      <dgm:prSet custT="1"/>
      <dgm:spPr/>
      <dgm:t>
        <a:bodyPr/>
        <a:lstStyle/>
        <a:p>
          <a:pPr>
            <a:spcAft>
              <a:spcPct val="35000"/>
            </a:spcAft>
          </a:pPr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«</a:t>
          </a:r>
          <a:r>
            <a:rPr lang="ru-RU" sz="155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Вектор будущего»</a:t>
          </a:r>
        </a:p>
        <a:p>
          <a:pPr>
            <a:spcAft>
              <a:spcPct val="35000"/>
            </a:spcAft>
          </a:pPr>
          <a:r>
            <a:rPr lang="ru-RU" sz="155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 2018-2019 гг</a:t>
          </a:r>
          <a:r>
            <a:rPr lang="ru-RU" sz="155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1550" b="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>
            <a:spcAft>
              <a:spcPts val="0"/>
            </a:spcAft>
          </a:pPr>
          <a:r>
            <a:rPr lang="ru-RU" sz="155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Комплекс мер по развитию системы подготовки к самостоятельной жизни, </a:t>
          </a:r>
          <a:r>
            <a:rPr lang="ru-RU" sz="1550" b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постинтернатного</a:t>
          </a:r>
          <a:r>
            <a:rPr lang="ru-RU" sz="155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сопровождения и адаптации</a:t>
          </a:r>
        </a:p>
        <a:p>
          <a:pPr>
            <a:spcAft>
              <a:spcPts val="0"/>
            </a:spcAft>
          </a:pPr>
          <a:r>
            <a:rPr lang="ru-RU" sz="155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</a:t>
          </a:r>
          <a:r>
            <a:rPr lang="ru-RU" sz="155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федеральный грант</a:t>
          </a:r>
          <a:r>
            <a:rPr lang="ru-RU" sz="155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)</a:t>
          </a:r>
          <a:endParaRPr lang="ru-RU" sz="155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2E91EA7-AC77-473F-8780-F9D6C13EDDA7}" type="parTrans" cxnId="{2A9DE3C8-EDA3-4DA2-B5AD-E1D00980A9C8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0EC42EB-F54F-4B78-BCF0-4B3283AF16F1}" type="sibTrans" cxnId="{2A9DE3C8-EDA3-4DA2-B5AD-E1D00980A9C8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08A6D24-A5BD-42E8-AD0D-BDB07BDDB75B}">
      <dgm:prSet custT="1"/>
      <dgm:spPr/>
      <dgm:t>
        <a:bodyPr/>
        <a:lstStyle/>
        <a:p>
          <a:r>
            <a:rPr lang="ru-RU" sz="1550" b="1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Реализация программ </a:t>
          </a:r>
          <a:endParaRPr lang="ru-RU" sz="1550" b="0" i="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r>
            <a:rPr lang="ru-RU" sz="1550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«Смогу жить самостоятельно» и «Право быть равным» </a:t>
          </a:r>
        </a:p>
        <a:p>
          <a:r>
            <a:rPr lang="ru-RU" sz="1550" b="0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(ГБУ Республиканский </a:t>
          </a:r>
          <a:r>
            <a:rPr lang="ru-RU" sz="1550" b="0" i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Кочпонский</a:t>
          </a:r>
          <a:r>
            <a:rPr lang="ru-RU" sz="1550" b="0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психоневрологический интернат</a:t>
          </a:r>
          <a:r>
            <a:rPr lang="ru-RU" sz="155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»</a:t>
          </a:r>
          <a:r>
            <a:rPr lang="ru-RU" sz="155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)</a:t>
          </a:r>
          <a:endParaRPr lang="ru-RU" sz="1550" i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9CDCFAB-8406-4A53-A339-E3BC5E9202A6}" type="parTrans" cxnId="{1A1D73A0-3A9C-4C23-B801-A186B978AD64}">
      <dgm:prSet/>
      <dgm:spPr/>
      <dgm:t>
        <a:bodyPr/>
        <a:lstStyle/>
        <a:p>
          <a:endParaRPr lang="ru-RU"/>
        </a:p>
      </dgm:t>
    </dgm:pt>
    <dgm:pt modelId="{406BCC2D-94FF-4230-90A5-5B4CC1343739}" type="sibTrans" cxnId="{1A1D73A0-3A9C-4C23-B801-A186B978AD64}">
      <dgm:prSet/>
      <dgm:spPr/>
      <dgm:t>
        <a:bodyPr/>
        <a:lstStyle/>
        <a:p>
          <a:endParaRPr lang="ru-RU"/>
        </a:p>
      </dgm:t>
    </dgm:pt>
    <dgm:pt modelId="{6AC8D5BF-AE37-4B9D-A4BB-BFD850822CCD}" type="pres">
      <dgm:prSet presAssocID="{A0D01B1A-C5B0-4670-9244-DD41C4058D4A}" presName="Name0" presStyleCnt="0">
        <dgm:presLayoutVars>
          <dgm:dir/>
          <dgm:resizeHandles val="exact"/>
        </dgm:presLayoutVars>
      </dgm:prSet>
      <dgm:spPr/>
    </dgm:pt>
    <dgm:pt modelId="{C2BFCE34-276F-40BE-9085-37C50EB92A9D}" type="pres">
      <dgm:prSet presAssocID="{A0D01B1A-C5B0-4670-9244-DD41C4058D4A}" presName="bkgdShp" presStyleLbl="alignAccFollowNode1" presStyleIdx="0" presStyleCnt="1" custScaleY="62103"/>
      <dgm:spPr/>
    </dgm:pt>
    <dgm:pt modelId="{6345AB47-13BB-48A9-A434-F6FFBBC6BCC4}" type="pres">
      <dgm:prSet presAssocID="{A0D01B1A-C5B0-4670-9244-DD41C4058D4A}" presName="linComp" presStyleCnt="0"/>
      <dgm:spPr/>
    </dgm:pt>
    <dgm:pt modelId="{048343C7-5DB0-4CAE-BE15-1E9414848277}" type="pres">
      <dgm:prSet presAssocID="{16885EC7-0FE5-42F4-8099-A385125FE229}" presName="compNode" presStyleCnt="0"/>
      <dgm:spPr/>
    </dgm:pt>
    <dgm:pt modelId="{70A79217-D069-4FD7-B740-C390760CD1AC}" type="pres">
      <dgm:prSet presAssocID="{16885EC7-0FE5-42F4-8099-A385125FE229}" presName="node" presStyleLbl="node1" presStyleIdx="0" presStyleCnt="5" custScaleY="1046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906AEE-7419-4294-A664-38CAAEEED7E6}" type="pres">
      <dgm:prSet presAssocID="{16885EC7-0FE5-42F4-8099-A385125FE229}" presName="invisiNode" presStyleLbl="node1" presStyleIdx="0" presStyleCnt="5"/>
      <dgm:spPr/>
    </dgm:pt>
    <dgm:pt modelId="{24933919-4DB2-49F7-B25D-795BE167AD75}" type="pres">
      <dgm:prSet presAssocID="{16885EC7-0FE5-42F4-8099-A385125FE229}" presName="imagNode" presStyleLbl="fgImgPlace1" presStyleIdx="0" presStyleCnt="5"/>
      <dgm:spPr/>
    </dgm:pt>
    <dgm:pt modelId="{DFA97591-4C28-4213-A34D-2FE7C292648D}" type="pres">
      <dgm:prSet presAssocID="{B87B93D0-F5F8-42BD-9B97-8F9C160EF97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15CB5CFE-1CA1-4AF9-9CA9-877AE52901F0}" type="pres">
      <dgm:prSet presAssocID="{E828EBD2-24E6-4507-A84B-BB7AF6E4858A}" presName="compNode" presStyleCnt="0"/>
      <dgm:spPr/>
    </dgm:pt>
    <dgm:pt modelId="{17917575-942B-4D11-9820-31BF963A8BB7}" type="pres">
      <dgm:prSet presAssocID="{E828EBD2-24E6-4507-A84B-BB7AF6E4858A}" presName="node" presStyleLbl="node1" presStyleIdx="1" presStyleCnt="5" custScaleY="103792" custLinFactNeighborX="1913" custLinFactNeighborY="-9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41F3B2-BE54-4EA6-87E4-21CDD7465225}" type="pres">
      <dgm:prSet presAssocID="{E828EBD2-24E6-4507-A84B-BB7AF6E4858A}" presName="invisiNode" presStyleLbl="node1" presStyleIdx="1" presStyleCnt="5"/>
      <dgm:spPr/>
    </dgm:pt>
    <dgm:pt modelId="{CFB018C9-8E22-4638-BDF4-4BD44CBBCBED}" type="pres">
      <dgm:prSet presAssocID="{E828EBD2-24E6-4507-A84B-BB7AF6E4858A}" presName="imagNode" presStyleLbl="fgImgPlace1" presStyleIdx="1" presStyleCnt="5"/>
      <dgm:spPr/>
    </dgm:pt>
    <dgm:pt modelId="{8553DBD2-BBEF-48A6-8498-951781160738}" type="pres">
      <dgm:prSet presAssocID="{A5B32189-B110-4E4F-801A-439D8AA84E5F}" presName="sibTrans" presStyleLbl="sibTrans2D1" presStyleIdx="0" presStyleCnt="0"/>
      <dgm:spPr/>
      <dgm:t>
        <a:bodyPr/>
        <a:lstStyle/>
        <a:p>
          <a:endParaRPr lang="ru-RU"/>
        </a:p>
      </dgm:t>
    </dgm:pt>
    <dgm:pt modelId="{D02CE13C-A806-4B49-8155-162F52E5877B}" type="pres">
      <dgm:prSet presAssocID="{451EEEAC-FDF9-4250-A33D-CFF0DEFAD85F}" presName="compNode" presStyleCnt="0"/>
      <dgm:spPr/>
    </dgm:pt>
    <dgm:pt modelId="{7784EB98-D922-4297-A0EE-DDAD1B8E557C}" type="pres">
      <dgm:prSet presAssocID="{451EEEAC-FDF9-4250-A33D-CFF0DEFAD85F}" presName="node" presStyleLbl="node1" presStyleIdx="2" presStyleCnt="5" custScaleY="1046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54196C-E1D7-4DE5-8FEB-39BC5C8AAF33}" type="pres">
      <dgm:prSet presAssocID="{451EEEAC-FDF9-4250-A33D-CFF0DEFAD85F}" presName="invisiNode" presStyleLbl="node1" presStyleIdx="2" presStyleCnt="5"/>
      <dgm:spPr/>
    </dgm:pt>
    <dgm:pt modelId="{B1868FD7-9801-458F-BE70-09EF25ABB2AA}" type="pres">
      <dgm:prSet presAssocID="{451EEEAC-FDF9-4250-A33D-CFF0DEFAD85F}" presName="imagNode" presStyleLbl="fgImgPlace1" presStyleIdx="2" presStyleCnt="5"/>
      <dgm:spPr/>
    </dgm:pt>
    <dgm:pt modelId="{D486E732-5111-463A-9C57-1AE524F4E929}" type="pres">
      <dgm:prSet presAssocID="{9CFAED49-CA3F-4220-A385-CF239CFB2A27}" presName="sibTrans" presStyleLbl="sibTrans2D1" presStyleIdx="0" presStyleCnt="0"/>
      <dgm:spPr/>
      <dgm:t>
        <a:bodyPr/>
        <a:lstStyle/>
        <a:p>
          <a:endParaRPr lang="ru-RU"/>
        </a:p>
      </dgm:t>
    </dgm:pt>
    <dgm:pt modelId="{5FA6272F-DA2B-41EB-9CE3-13E0B044F5C9}" type="pres">
      <dgm:prSet presAssocID="{88ECCA5F-0F17-4E48-A0A3-C39AA37C7182}" presName="compNode" presStyleCnt="0"/>
      <dgm:spPr/>
    </dgm:pt>
    <dgm:pt modelId="{D1E56B45-2BD0-40C5-BF1C-48DB29C7A25A}" type="pres">
      <dgm:prSet presAssocID="{88ECCA5F-0F17-4E48-A0A3-C39AA37C7182}" presName="node" presStyleLbl="node1" presStyleIdx="3" presStyleCnt="5" custScaleY="1046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4E1725-E443-415A-AA89-14CF627FB7FD}" type="pres">
      <dgm:prSet presAssocID="{88ECCA5F-0F17-4E48-A0A3-C39AA37C7182}" presName="invisiNode" presStyleLbl="node1" presStyleIdx="3" presStyleCnt="5"/>
      <dgm:spPr/>
    </dgm:pt>
    <dgm:pt modelId="{652C6B32-FECB-4C9A-BAF9-B8523EB5DD55}" type="pres">
      <dgm:prSet presAssocID="{88ECCA5F-0F17-4E48-A0A3-C39AA37C7182}" presName="imagNode" presStyleLbl="fgImgPlace1" presStyleIdx="3" presStyleCnt="5"/>
      <dgm:spPr/>
    </dgm:pt>
    <dgm:pt modelId="{656F1F29-9B0F-42B3-9328-CFC82BDD50CB}" type="pres">
      <dgm:prSet presAssocID="{90EC42EB-F54F-4B78-BCF0-4B3283AF16F1}" presName="sibTrans" presStyleLbl="sibTrans2D1" presStyleIdx="0" presStyleCnt="0"/>
      <dgm:spPr/>
      <dgm:t>
        <a:bodyPr/>
        <a:lstStyle/>
        <a:p>
          <a:endParaRPr lang="ru-RU"/>
        </a:p>
      </dgm:t>
    </dgm:pt>
    <dgm:pt modelId="{9CAD91F9-FF1F-4C97-BE5D-C2481508CE38}" type="pres">
      <dgm:prSet presAssocID="{B08A6D24-A5BD-42E8-AD0D-BDB07BDDB75B}" presName="compNode" presStyleCnt="0"/>
      <dgm:spPr/>
    </dgm:pt>
    <dgm:pt modelId="{631391F5-9E41-4879-B5E8-F3E79522B9DB}" type="pres">
      <dgm:prSet presAssocID="{B08A6D24-A5BD-42E8-AD0D-BDB07BDDB75B}" presName="node" presStyleLbl="node1" presStyleIdx="4" presStyleCnt="5" custScaleY="1055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24FDA1-7C7D-4BEA-8E45-3AF1BAC654A2}" type="pres">
      <dgm:prSet presAssocID="{B08A6D24-A5BD-42E8-AD0D-BDB07BDDB75B}" presName="invisiNode" presStyleLbl="node1" presStyleIdx="4" presStyleCnt="5"/>
      <dgm:spPr/>
    </dgm:pt>
    <dgm:pt modelId="{A1103121-056E-475D-8C73-C9174AAE74CD}" type="pres">
      <dgm:prSet presAssocID="{B08A6D24-A5BD-42E8-AD0D-BDB07BDDB75B}" presName="imagNode" presStyleLbl="fgImgPlace1" presStyleIdx="4" presStyleCnt="5"/>
      <dgm:spPr/>
    </dgm:pt>
  </dgm:ptLst>
  <dgm:cxnLst>
    <dgm:cxn modelId="{EEEA183F-E769-448C-BE02-2B38E8BA2AD1}" type="presOf" srcId="{A0D01B1A-C5B0-4670-9244-DD41C4058D4A}" destId="{6AC8D5BF-AE37-4B9D-A4BB-BFD850822CCD}" srcOrd="0" destOrd="0" presId="urn:microsoft.com/office/officeart/2005/8/layout/pList2#1"/>
    <dgm:cxn modelId="{2B933456-8ECC-40CC-B2C0-8E2FCDD7FAB8}" type="presOf" srcId="{E828EBD2-24E6-4507-A84B-BB7AF6E4858A}" destId="{17917575-942B-4D11-9820-31BF963A8BB7}" srcOrd="0" destOrd="0" presId="urn:microsoft.com/office/officeart/2005/8/layout/pList2#1"/>
    <dgm:cxn modelId="{CE216238-203C-41BC-B450-A98F22217EA6}" type="presOf" srcId="{16885EC7-0FE5-42F4-8099-A385125FE229}" destId="{70A79217-D069-4FD7-B740-C390760CD1AC}" srcOrd="0" destOrd="0" presId="urn:microsoft.com/office/officeart/2005/8/layout/pList2#1"/>
    <dgm:cxn modelId="{656EEB5E-A8A5-444A-864C-E667441576D3}" type="presOf" srcId="{B08A6D24-A5BD-42E8-AD0D-BDB07BDDB75B}" destId="{631391F5-9E41-4879-B5E8-F3E79522B9DB}" srcOrd="0" destOrd="0" presId="urn:microsoft.com/office/officeart/2005/8/layout/pList2#1"/>
    <dgm:cxn modelId="{EB1938CF-958A-4F59-A3D5-1A2F3772E61A}" type="presOf" srcId="{88ECCA5F-0F17-4E48-A0A3-C39AA37C7182}" destId="{D1E56B45-2BD0-40C5-BF1C-48DB29C7A25A}" srcOrd="0" destOrd="0" presId="urn:microsoft.com/office/officeart/2005/8/layout/pList2#1"/>
    <dgm:cxn modelId="{2D47A25C-07D9-4B6C-BAB5-5B93F27446D0}" srcId="{A0D01B1A-C5B0-4670-9244-DD41C4058D4A}" destId="{E828EBD2-24E6-4507-A84B-BB7AF6E4858A}" srcOrd="1" destOrd="0" parTransId="{F5C2C441-73FE-4938-898D-2282AE40DC0C}" sibTransId="{A5B32189-B110-4E4F-801A-439D8AA84E5F}"/>
    <dgm:cxn modelId="{2D13466A-89CE-45D8-A1B6-E688771D599D}" type="presOf" srcId="{90EC42EB-F54F-4B78-BCF0-4B3283AF16F1}" destId="{656F1F29-9B0F-42B3-9328-CFC82BDD50CB}" srcOrd="0" destOrd="0" presId="urn:microsoft.com/office/officeart/2005/8/layout/pList2#1"/>
    <dgm:cxn modelId="{2A9DE3C8-EDA3-4DA2-B5AD-E1D00980A9C8}" srcId="{A0D01B1A-C5B0-4670-9244-DD41C4058D4A}" destId="{88ECCA5F-0F17-4E48-A0A3-C39AA37C7182}" srcOrd="3" destOrd="0" parTransId="{D2E91EA7-AC77-473F-8780-F9D6C13EDDA7}" sibTransId="{90EC42EB-F54F-4B78-BCF0-4B3283AF16F1}"/>
    <dgm:cxn modelId="{92F008B1-38CB-41B1-BA74-012E22D60DCB}" srcId="{A0D01B1A-C5B0-4670-9244-DD41C4058D4A}" destId="{451EEEAC-FDF9-4250-A33D-CFF0DEFAD85F}" srcOrd="2" destOrd="0" parTransId="{F84C3001-DD21-4B37-B32D-B966745CDBA2}" sibTransId="{9CFAED49-CA3F-4220-A385-CF239CFB2A27}"/>
    <dgm:cxn modelId="{BDB158E9-D592-40F0-813C-9F833FF2A88E}" type="presOf" srcId="{A5B32189-B110-4E4F-801A-439D8AA84E5F}" destId="{8553DBD2-BBEF-48A6-8498-951781160738}" srcOrd="0" destOrd="0" presId="urn:microsoft.com/office/officeart/2005/8/layout/pList2#1"/>
    <dgm:cxn modelId="{BCA63512-451E-49A6-A2CC-761EDCD0CD3A}" type="presOf" srcId="{B87B93D0-F5F8-42BD-9B97-8F9C160EF97A}" destId="{DFA97591-4C28-4213-A34D-2FE7C292648D}" srcOrd="0" destOrd="0" presId="urn:microsoft.com/office/officeart/2005/8/layout/pList2#1"/>
    <dgm:cxn modelId="{3898BA49-6808-4658-BF18-EF9FC6C49502}" srcId="{A0D01B1A-C5B0-4670-9244-DD41C4058D4A}" destId="{16885EC7-0FE5-42F4-8099-A385125FE229}" srcOrd="0" destOrd="0" parTransId="{B362A27A-A76A-4F28-8EE8-FB012A88D883}" sibTransId="{B87B93D0-F5F8-42BD-9B97-8F9C160EF97A}"/>
    <dgm:cxn modelId="{1A1D73A0-3A9C-4C23-B801-A186B978AD64}" srcId="{A0D01B1A-C5B0-4670-9244-DD41C4058D4A}" destId="{B08A6D24-A5BD-42E8-AD0D-BDB07BDDB75B}" srcOrd="4" destOrd="0" parTransId="{C9CDCFAB-8406-4A53-A339-E3BC5E9202A6}" sibTransId="{406BCC2D-94FF-4230-90A5-5B4CC1343739}"/>
    <dgm:cxn modelId="{99F3FCA6-A273-4BAA-92AB-CFF99E5B9DF2}" type="presOf" srcId="{451EEEAC-FDF9-4250-A33D-CFF0DEFAD85F}" destId="{7784EB98-D922-4297-A0EE-DDAD1B8E557C}" srcOrd="0" destOrd="0" presId="urn:microsoft.com/office/officeart/2005/8/layout/pList2#1"/>
    <dgm:cxn modelId="{3352868B-AC94-456C-9C8D-F3666F03E86D}" type="presOf" srcId="{9CFAED49-CA3F-4220-A385-CF239CFB2A27}" destId="{D486E732-5111-463A-9C57-1AE524F4E929}" srcOrd="0" destOrd="0" presId="urn:microsoft.com/office/officeart/2005/8/layout/pList2#1"/>
    <dgm:cxn modelId="{789CAB9C-7F57-414F-804D-89829B16037D}" type="presParOf" srcId="{6AC8D5BF-AE37-4B9D-A4BB-BFD850822CCD}" destId="{C2BFCE34-276F-40BE-9085-37C50EB92A9D}" srcOrd="0" destOrd="0" presId="urn:microsoft.com/office/officeart/2005/8/layout/pList2#1"/>
    <dgm:cxn modelId="{36C32466-7D62-4F05-8D9A-BBA0DBB348DB}" type="presParOf" srcId="{6AC8D5BF-AE37-4B9D-A4BB-BFD850822CCD}" destId="{6345AB47-13BB-48A9-A434-F6FFBBC6BCC4}" srcOrd="1" destOrd="0" presId="urn:microsoft.com/office/officeart/2005/8/layout/pList2#1"/>
    <dgm:cxn modelId="{FBC94FF8-0B9D-40A3-9354-F2E91F85B828}" type="presParOf" srcId="{6345AB47-13BB-48A9-A434-F6FFBBC6BCC4}" destId="{048343C7-5DB0-4CAE-BE15-1E9414848277}" srcOrd="0" destOrd="0" presId="urn:microsoft.com/office/officeart/2005/8/layout/pList2#1"/>
    <dgm:cxn modelId="{DD7D5DDE-CBEC-48A5-A168-E7B104C150FB}" type="presParOf" srcId="{048343C7-5DB0-4CAE-BE15-1E9414848277}" destId="{70A79217-D069-4FD7-B740-C390760CD1AC}" srcOrd="0" destOrd="0" presId="urn:microsoft.com/office/officeart/2005/8/layout/pList2#1"/>
    <dgm:cxn modelId="{B04C2184-3EF8-428C-9AEB-DB98A53E932E}" type="presParOf" srcId="{048343C7-5DB0-4CAE-BE15-1E9414848277}" destId="{A3906AEE-7419-4294-A664-38CAAEEED7E6}" srcOrd="1" destOrd="0" presId="urn:microsoft.com/office/officeart/2005/8/layout/pList2#1"/>
    <dgm:cxn modelId="{7B4D2605-4AA5-4AF4-8394-057F6CEA0813}" type="presParOf" srcId="{048343C7-5DB0-4CAE-BE15-1E9414848277}" destId="{24933919-4DB2-49F7-B25D-795BE167AD75}" srcOrd="2" destOrd="0" presId="urn:microsoft.com/office/officeart/2005/8/layout/pList2#1"/>
    <dgm:cxn modelId="{8329ED26-B69E-4446-8D54-A22D820CF846}" type="presParOf" srcId="{6345AB47-13BB-48A9-A434-F6FFBBC6BCC4}" destId="{DFA97591-4C28-4213-A34D-2FE7C292648D}" srcOrd="1" destOrd="0" presId="urn:microsoft.com/office/officeart/2005/8/layout/pList2#1"/>
    <dgm:cxn modelId="{1F99C1F2-3E9B-46CE-B096-7FB83E6745A1}" type="presParOf" srcId="{6345AB47-13BB-48A9-A434-F6FFBBC6BCC4}" destId="{15CB5CFE-1CA1-4AF9-9CA9-877AE52901F0}" srcOrd="2" destOrd="0" presId="urn:microsoft.com/office/officeart/2005/8/layout/pList2#1"/>
    <dgm:cxn modelId="{D01FDFB2-9510-4882-A43F-9346AFA9D38C}" type="presParOf" srcId="{15CB5CFE-1CA1-4AF9-9CA9-877AE52901F0}" destId="{17917575-942B-4D11-9820-31BF963A8BB7}" srcOrd="0" destOrd="0" presId="urn:microsoft.com/office/officeart/2005/8/layout/pList2#1"/>
    <dgm:cxn modelId="{6A760253-20E7-4344-92DA-4F695DB9FA07}" type="presParOf" srcId="{15CB5CFE-1CA1-4AF9-9CA9-877AE52901F0}" destId="{4B41F3B2-BE54-4EA6-87E4-21CDD7465225}" srcOrd="1" destOrd="0" presId="urn:microsoft.com/office/officeart/2005/8/layout/pList2#1"/>
    <dgm:cxn modelId="{ABE79E6F-6418-43F9-BA70-1545939E1477}" type="presParOf" srcId="{15CB5CFE-1CA1-4AF9-9CA9-877AE52901F0}" destId="{CFB018C9-8E22-4638-BDF4-4BD44CBBCBED}" srcOrd="2" destOrd="0" presId="urn:microsoft.com/office/officeart/2005/8/layout/pList2#1"/>
    <dgm:cxn modelId="{474471FF-717F-4335-B20E-1FDEDAA37E3F}" type="presParOf" srcId="{6345AB47-13BB-48A9-A434-F6FFBBC6BCC4}" destId="{8553DBD2-BBEF-48A6-8498-951781160738}" srcOrd="3" destOrd="0" presId="urn:microsoft.com/office/officeart/2005/8/layout/pList2#1"/>
    <dgm:cxn modelId="{826D2942-9962-4702-AFB6-A6284E54C186}" type="presParOf" srcId="{6345AB47-13BB-48A9-A434-F6FFBBC6BCC4}" destId="{D02CE13C-A806-4B49-8155-162F52E5877B}" srcOrd="4" destOrd="0" presId="urn:microsoft.com/office/officeart/2005/8/layout/pList2#1"/>
    <dgm:cxn modelId="{6DCED346-5F44-4A8C-ABF3-92D3EB1EDC81}" type="presParOf" srcId="{D02CE13C-A806-4B49-8155-162F52E5877B}" destId="{7784EB98-D922-4297-A0EE-DDAD1B8E557C}" srcOrd="0" destOrd="0" presId="urn:microsoft.com/office/officeart/2005/8/layout/pList2#1"/>
    <dgm:cxn modelId="{90F6A0CB-BBD6-4043-A973-1EFBD3BC6DA0}" type="presParOf" srcId="{D02CE13C-A806-4B49-8155-162F52E5877B}" destId="{5054196C-E1D7-4DE5-8FEB-39BC5C8AAF33}" srcOrd="1" destOrd="0" presId="urn:microsoft.com/office/officeart/2005/8/layout/pList2#1"/>
    <dgm:cxn modelId="{C1C3F74B-230A-4A0A-8AEC-82FE1F6BD57A}" type="presParOf" srcId="{D02CE13C-A806-4B49-8155-162F52E5877B}" destId="{B1868FD7-9801-458F-BE70-09EF25ABB2AA}" srcOrd="2" destOrd="0" presId="urn:microsoft.com/office/officeart/2005/8/layout/pList2#1"/>
    <dgm:cxn modelId="{C339590A-A84D-466A-A195-EEC16E03333E}" type="presParOf" srcId="{6345AB47-13BB-48A9-A434-F6FFBBC6BCC4}" destId="{D486E732-5111-463A-9C57-1AE524F4E929}" srcOrd="5" destOrd="0" presId="urn:microsoft.com/office/officeart/2005/8/layout/pList2#1"/>
    <dgm:cxn modelId="{7B4425AD-0DD4-41B6-B2CB-6C56AA6AD956}" type="presParOf" srcId="{6345AB47-13BB-48A9-A434-F6FFBBC6BCC4}" destId="{5FA6272F-DA2B-41EB-9CE3-13E0B044F5C9}" srcOrd="6" destOrd="0" presId="urn:microsoft.com/office/officeart/2005/8/layout/pList2#1"/>
    <dgm:cxn modelId="{8EB1391A-A842-414E-AFC8-231B5788AABB}" type="presParOf" srcId="{5FA6272F-DA2B-41EB-9CE3-13E0B044F5C9}" destId="{D1E56B45-2BD0-40C5-BF1C-48DB29C7A25A}" srcOrd="0" destOrd="0" presId="urn:microsoft.com/office/officeart/2005/8/layout/pList2#1"/>
    <dgm:cxn modelId="{ACB41C04-7014-4A0C-A0E0-07CC6D97F1F4}" type="presParOf" srcId="{5FA6272F-DA2B-41EB-9CE3-13E0B044F5C9}" destId="{834E1725-E443-415A-AA89-14CF627FB7FD}" srcOrd="1" destOrd="0" presId="urn:microsoft.com/office/officeart/2005/8/layout/pList2#1"/>
    <dgm:cxn modelId="{48FAAF10-4D76-4A38-BBEF-128CD6FBDF27}" type="presParOf" srcId="{5FA6272F-DA2B-41EB-9CE3-13E0B044F5C9}" destId="{652C6B32-FECB-4C9A-BAF9-B8523EB5DD55}" srcOrd="2" destOrd="0" presId="urn:microsoft.com/office/officeart/2005/8/layout/pList2#1"/>
    <dgm:cxn modelId="{2CBC6670-9850-457A-B137-26129D991D9E}" type="presParOf" srcId="{6345AB47-13BB-48A9-A434-F6FFBBC6BCC4}" destId="{656F1F29-9B0F-42B3-9328-CFC82BDD50CB}" srcOrd="7" destOrd="0" presId="urn:microsoft.com/office/officeart/2005/8/layout/pList2#1"/>
    <dgm:cxn modelId="{0DDD1106-0691-4359-BD2A-CFF8CD4A8A5C}" type="presParOf" srcId="{6345AB47-13BB-48A9-A434-F6FFBBC6BCC4}" destId="{9CAD91F9-FF1F-4C97-BE5D-C2481508CE38}" srcOrd="8" destOrd="0" presId="urn:microsoft.com/office/officeart/2005/8/layout/pList2#1"/>
    <dgm:cxn modelId="{694BAA56-CBD2-4759-A906-C13EBD1A2491}" type="presParOf" srcId="{9CAD91F9-FF1F-4C97-BE5D-C2481508CE38}" destId="{631391F5-9E41-4879-B5E8-F3E79522B9DB}" srcOrd="0" destOrd="0" presId="urn:microsoft.com/office/officeart/2005/8/layout/pList2#1"/>
    <dgm:cxn modelId="{D276337D-38F1-40E4-9402-EBAEAF391E2F}" type="presParOf" srcId="{9CAD91F9-FF1F-4C97-BE5D-C2481508CE38}" destId="{CE24FDA1-7C7D-4BEA-8E45-3AF1BAC654A2}" srcOrd="1" destOrd="0" presId="urn:microsoft.com/office/officeart/2005/8/layout/pList2#1"/>
    <dgm:cxn modelId="{60B962CF-EC74-4E28-AAC2-070FB2F6B7D1}" type="presParOf" srcId="{9CAD91F9-FF1F-4C97-BE5D-C2481508CE38}" destId="{A1103121-056E-475D-8C73-C9174AAE74CD}" srcOrd="2" destOrd="0" presId="urn:microsoft.com/office/officeart/2005/8/layout/pList2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A8E505-5579-4251-BA0F-D14BFB48BAF9}">
      <dsp:nvSpPr>
        <dsp:cNvPr id="0" name=""/>
        <dsp:cNvSpPr/>
      </dsp:nvSpPr>
      <dsp:spPr>
        <a:xfrm>
          <a:off x="2746270" y="0"/>
          <a:ext cx="1139964" cy="56526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15" tIns="18415" rIns="18415" bIns="18415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900" kern="1200" dirty="0" smtClean="0">
              <a:latin typeface="Times New Roman" pitchFamily="18" charset="0"/>
              <a:cs typeface="Times New Roman" pitchFamily="18" charset="0"/>
            </a:rPr>
            <a:t>15</a:t>
          </a:r>
          <a:endParaRPr lang="ru-RU" sz="29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746270" y="70658"/>
        <a:ext cx="927990" cy="423949"/>
      </dsp:txXfrm>
    </dsp:sp>
    <dsp:sp modelId="{7B3D3378-BF20-4009-9060-C614C87F6C3C}">
      <dsp:nvSpPr>
        <dsp:cNvPr id="0" name=""/>
        <dsp:cNvSpPr/>
      </dsp:nvSpPr>
      <dsp:spPr>
        <a:xfrm>
          <a:off x="1554386" y="0"/>
          <a:ext cx="1398565" cy="5613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2015 год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581788" y="27402"/>
        <a:ext cx="1343761" cy="506521"/>
      </dsp:txXfrm>
    </dsp:sp>
    <dsp:sp modelId="{816AFD86-EAB6-4F2A-B0C0-03B4E8463A12}">
      <dsp:nvSpPr>
        <dsp:cNvPr id="0" name=""/>
        <dsp:cNvSpPr/>
      </dsp:nvSpPr>
      <dsp:spPr>
        <a:xfrm>
          <a:off x="2715565" y="575647"/>
          <a:ext cx="1153560" cy="56526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15" tIns="18415" rIns="18415" bIns="18415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900" kern="1200" dirty="0" smtClean="0">
              <a:latin typeface="Times New Roman" pitchFamily="18" charset="0"/>
              <a:cs typeface="Times New Roman" pitchFamily="18" charset="0"/>
            </a:rPr>
            <a:t>15 </a:t>
          </a:r>
          <a:endParaRPr lang="ru-RU" sz="29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715565" y="646305"/>
        <a:ext cx="941586" cy="423949"/>
      </dsp:txXfrm>
    </dsp:sp>
    <dsp:sp modelId="{D2DB184A-45A5-4DF2-ADDB-3AF1DF3A303B}">
      <dsp:nvSpPr>
        <dsp:cNvPr id="0" name=""/>
        <dsp:cNvSpPr/>
      </dsp:nvSpPr>
      <dsp:spPr>
        <a:xfrm>
          <a:off x="1563993" y="622081"/>
          <a:ext cx="1384970" cy="5652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2016 год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591587" y="649675"/>
        <a:ext cx="1329782" cy="5100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A8E505-5579-4251-BA0F-D14BFB48BAF9}">
      <dsp:nvSpPr>
        <dsp:cNvPr id="0" name=""/>
        <dsp:cNvSpPr/>
      </dsp:nvSpPr>
      <dsp:spPr>
        <a:xfrm>
          <a:off x="3607883" y="0"/>
          <a:ext cx="968941" cy="59952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12</a:t>
          </a:r>
          <a:endParaRPr lang="ru-RU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607883" y="74940"/>
        <a:ext cx="744120" cy="449643"/>
      </dsp:txXfrm>
    </dsp:sp>
    <dsp:sp modelId="{7B3D3378-BF20-4009-9060-C614C87F6C3C}">
      <dsp:nvSpPr>
        <dsp:cNvPr id="0" name=""/>
        <dsp:cNvSpPr/>
      </dsp:nvSpPr>
      <dsp:spPr>
        <a:xfrm>
          <a:off x="2370976" y="0"/>
          <a:ext cx="1374392" cy="6103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2017 год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400772" y="29796"/>
        <a:ext cx="1314800" cy="550774"/>
      </dsp:txXfrm>
    </dsp:sp>
    <dsp:sp modelId="{816AFD86-EAB6-4F2A-B0C0-03B4E8463A12}">
      <dsp:nvSpPr>
        <dsp:cNvPr id="0" name=""/>
        <dsp:cNvSpPr/>
      </dsp:nvSpPr>
      <dsp:spPr>
        <a:xfrm>
          <a:off x="3635988" y="679602"/>
          <a:ext cx="1235033" cy="584026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11</a:t>
          </a:r>
          <a:endParaRPr lang="ru-RU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635988" y="752605"/>
        <a:ext cx="1016023" cy="438020"/>
      </dsp:txXfrm>
    </dsp:sp>
    <dsp:sp modelId="{D2DB184A-45A5-4DF2-ADDB-3AF1DF3A303B}">
      <dsp:nvSpPr>
        <dsp:cNvPr id="0" name=""/>
        <dsp:cNvSpPr/>
      </dsp:nvSpPr>
      <dsp:spPr>
        <a:xfrm>
          <a:off x="2388012" y="626582"/>
          <a:ext cx="1395752" cy="65859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2018 год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420162" y="658732"/>
        <a:ext cx="1331452" cy="59429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02E3E8-C24F-4F42-A190-2C77903B7297}">
      <dsp:nvSpPr>
        <dsp:cNvPr id="0" name=""/>
        <dsp:cNvSpPr/>
      </dsp:nvSpPr>
      <dsp:spPr>
        <a:xfrm rot="7828031">
          <a:off x="2550074" y="1338592"/>
          <a:ext cx="2069511" cy="1143290"/>
        </a:xfrm>
        <a:prstGeom prst="swooshArrow">
          <a:avLst>
            <a:gd name="adj1" fmla="val 16310"/>
            <a:gd name="adj2" fmla="val 31370"/>
          </a:avLst>
        </a:prstGeom>
        <a:noFill/>
        <a:ln w="12700" cap="flat" cmpd="sng" algn="ctr">
          <a:solidFill>
            <a:schemeClr val="accent1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32B899-318E-4A3D-AE70-A995FD6B8C81}">
      <dsp:nvSpPr>
        <dsp:cNvPr id="0" name=""/>
        <dsp:cNvSpPr/>
      </dsp:nvSpPr>
      <dsp:spPr>
        <a:xfrm>
          <a:off x="3208433" y="901295"/>
          <a:ext cx="70778" cy="70778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972DA0-4A24-4ED0-9927-34F3298BBC36}">
      <dsp:nvSpPr>
        <dsp:cNvPr id="0" name=""/>
        <dsp:cNvSpPr/>
      </dsp:nvSpPr>
      <dsp:spPr>
        <a:xfrm>
          <a:off x="3693074" y="1292202"/>
          <a:ext cx="70778" cy="70778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20F190-9528-47B0-AF6D-C6E9B4E8802E}">
      <dsp:nvSpPr>
        <dsp:cNvPr id="0" name=""/>
        <dsp:cNvSpPr/>
      </dsp:nvSpPr>
      <dsp:spPr>
        <a:xfrm>
          <a:off x="4056286" y="1749343"/>
          <a:ext cx="70778" cy="70778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6FE9C9-B99A-44AC-A963-1619DD9B503E}">
      <dsp:nvSpPr>
        <dsp:cNvPr id="0" name=""/>
        <dsp:cNvSpPr/>
      </dsp:nvSpPr>
      <dsp:spPr>
        <a:xfrm>
          <a:off x="1159471" y="0"/>
          <a:ext cx="2032454" cy="5194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b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Количество учреждений</a:t>
          </a:r>
          <a:endParaRPr lang="ru-RU" sz="1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159471" y="0"/>
        <a:ext cx="2032454" cy="519478"/>
      </dsp:txXfrm>
    </dsp:sp>
    <dsp:sp modelId="{837CBFD2-8C9A-4A73-9296-9125674150DC}">
      <dsp:nvSpPr>
        <dsp:cNvPr id="0" name=""/>
        <dsp:cNvSpPr/>
      </dsp:nvSpPr>
      <dsp:spPr>
        <a:xfrm>
          <a:off x="4167019" y="1432360"/>
          <a:ext cx="3274006" cy="5194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1028 детей - сирот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167019" y="1432360"/>
        <a:ext cx="3274006" cy="519478"/>
      </dsp:txXfrm>
    </dsp:sp>
    <dsp:sp modelId="{F5188705-E792-42BB-8C75-B159682DB9F7}">
      <dsp:nvSpPr>
        <dsp:cNvPr id="0" name=""/>
        <dsp:cNvSpPr/>
      </dsp:nvSpPr>
      <dsp:spPr>
        <a:xfrm>
          <a:off x="3984395" y="818165"/>
          <a:ext cx="2362917" cy="5194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1155 детей - сирот</a:t>
          </a:r>
          <a:endParaRPr lang="ru-RU" sz="2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984395" y="818165"/>
        <a:ext cx="2362917" cy="519478"/>
      </dsp:txXfrm>
    </dsp:sp>
    <dsp:sp modelId="{60EC0380-CB38-4899-9186-0AF78E2BA30B}">
      <dsp:nvSpPr>
        <dsp:cNvPr id="0" name=""/>
        <dsp:cNvSpPr/>
      </dsp:nvSpPr>
      <dsp:spPr>
        <a:xfrm>
          <a:off x="3952807" y="2014477"/>
          <a:ext cx="2826025" cy="5194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879 детей - сирот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952807" y="2014477"/>
        <a:ext cx="2826025" cy="519478"/>
      </dsp:txXfrm>
    </dsp:sp>
    <dsp:sp modelId="{59DF9852-7A34-4494-BA53-FFF6F04D1377}">
      <dsp:nvSpPr>
        <dsp:cNvPr id="0" name=""/>
        <dsp:cNvSpPr/>
      </dsp:nvSpPr>
      <dsp:spPr>
        <a:xfrm>
          <a:off x="2911850" y="2677173"/>
          <a:ext cx="3433789" cy="5194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825 детей- сирот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911850" y="2677173"/>
        <a:ext cx="3433789" cy="51947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17CE7C-C280-4F9D-BD70-8D0935A0642C}">
      <dsp:nvSpPr>
        <dsp:cNvPr id="0" name=""/>
        <dsp:cNvSpPr/>
      </dsp:nvSpPr>
      <dsp:spPr>
        <a:xfrm rot="16200000">
          <a:off x="214" y="101876"/>
          <a:ext cx="2452292" cy="2452292"/>
        </a:xfrm>
        <a:prstGeom prst="up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lumMod val="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80 % </a:t>
          </a:r>
          <a:r>
            <a:rPr lang="ru-RU" sz="2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организаций</a:t>
          </a:r>
          <a:endParaRPr lang="ru-RU" sz="2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429366" y="714948"/>
        <a:ext cx="2023141" cy="1226146"/>
      </dsp:txXfrm>
    </dsp:sp>
    <dsp:sp modelId="{15D8952C-4907-475D-B354-1E200BE9B191}">
      <dsp:nvSpPr>
        <dsp:cNvPr id="0" name=""/>
        <dsp:cNvSpPr/>
      </dsp:nvSpPr>
      <dsp:spPr>
        <a:xfrm rot="5400000">
          <a:off x="2698565" y="101153"/>
          <a:ext cx="2452292" cy="2453739"/>
        </a:xfrm>
        <a:prstGeom prst="up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1">
                <a:lumMod val="50000"/>
              </a:schemeClr>
            </a:gs>
            <a:gs pos="86000">
              <a:schemeClr val="accent1">
                <a:lumMod val="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20 % </a:t>
          </a:r>
          <a:r>
            <a:rPr lang="ru-RU" sz="2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организаций</a:t>
          </a:r>
          <a:endParaRPr lang="ru-RU" sz="2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697842" y="714950"/>
        <a:ext cx="2024588" cy="122614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BFCE34-276F-40BE-9085-37C50EB92A9D}">
      <dsp:nvSpPr>
        <dsp:cNvPr id="0" name=""/>
        <dsp:cNvSpPr/>
      </dsp:nvSpPr>
      <dsp:spPr>
        <a:xfrm>
          <a:off x="0" y="441022"/>
          <a:ext cx="10515600" cy="144543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4933919-4DB2-49F7-B25D-795BE167AD75}">
      <dsp:nvSpPr>
        <dsp:cNvPr id="0" name=""/>
        <dsp:cNvSpPr/>
      </dsp:nvSpPr>
      <dsp:spPr>
        <a:xfrm>
          <a:off x="323187" y="277232"/>
          <a:ext cx="2295168" cy="1706817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A79217-D069-4FD7-B740-C390760CD1AC}">
      <dsp:nvSpPr>
        <dsp:cNvPr id="0" name=""/>
        <dsp:cNvSpPr/>
      </dsp:nvSpPr>
      <dsp:spPr>
        <a:xfrm rot="10800000">
          <a:off x="323187" y="2228184"/>
          <a:ext cx="2295168" cy="2977087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Профессиональное обучение </a:t>
          </a:r>
          <a:r>
            <a:rPr lang="ru-RU" sz="16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воспитанников </a:t>
          </a:r>
          <a:r>
            <a:rPr lang="ru-RU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 программам профессиональной подготовки по профессиям рабочих и должностям служащих с соответствующей лицензии</a:t>
          </a:r>
          <a:endParaRPr lang="ru-RU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393771" y="2228184"/>
        <a:ext cx="2154000" cy="2906503"/>
      </dsp:txXfrm>
    </dsp:sp>
    <dsp:sp modelId="{CFB018C9-8E22-4638-BDF4-4BD44CBBCBED}">
      <dsp:nvSpPr>
        <dsp:cNvPr id="0" name=""/>
        <dsp:cNvSpPr/>
      </dsp:nvSpPr>
      <dsp:spPr>
        <a:xfrm>
          <a:off x="2847872" y="283362"/>
          <a:ext cx="2295168" cy="1706817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917575-942B-4D11-9820-31BF963A8BB7}">
      <dsp:nvSpPr>
        <dsp:cNvPr id="0" name=""/>
        <dsp:cNvSpPr/>
      </dsp:nvSpPr>
      <dsp:spPr>
        <a:xfrm rot="10800000">
          <a:off x="2891779" y="2219607"/>
          <a:ext cx="2295168" cy="2952566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6889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5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Обучение детей-сирот </a:t>
          </a:r>
        </a:p>
        <a:p>
          <a:pPr lvl="0" algn="ctr" defTabSz="6889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5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(имеющих тяжелые нарушения в развитии) в общеобразовательных организациях </a:t>
          </a:r>
        </a:p>
        <a:p>
          <a:pPr lvl="0" algn="ctr" defTabSz="6889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5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ru-RU" sz="1550" b="0" i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ГБУ  Республиканский Кочпонский психоневрологический интернат</a:t>
          </a:r>
          <a:r>
            <a:rPr lang="ru-RU" sz="155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» </a:t>
          </a:r>
          <a:r>
            <a:rPr lang="ru-RU" sz="155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из числа г. Сыктывкара) </a:t>
          </a:r>
          <a:endParaRPr lang="ru-RU" sz="155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962363" y="2219607"/>
        <a:ext cx="2154000" cy="2881982"/>
      </dsp:txXfrm>
    </dsp:sp>
    <dsp:sp modelId="{B1868FD7-9801-458F-BE70-09EF25ABB2AA}">
      <dsp:nvSpPr>
        <dsp:cNvPr id="0" name=""/>
        <dsp:cNvSpPr/>
      </dsp:nvSpPr>
      <dsp:spPr>
        <a:xfrm>
          <a:off x="5372558" y="277232"/>
          <a:ext cx="2295168" cy="1706817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84EB98-D922-4297-A0EE-DDAD1B8E557C}">
      <dsp:nvSpPr>
        <dsp:cNvPr id="0" name=""/>
        <dsp:cNvSpPr/>
      </dsp:nvSpPr>
      <dsp:spPr>
        <a:xfrm rot="10800000">
          <a:off x="5372558" y="2228184"/>
          <a:ext cx="2295168" cy="2977087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6889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5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Привлечение </a:t>
          </a:r>
          <a:r>
            <a:rPr lang="ru-RU" sz="155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 </a:t>
          </a:r>
          <a:r>
            <a:rPr lang="ru-RU" sz="155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самообслуживающему труду, мероприятиям по благоустройству, работе в мастерских и подсобных хозяйствах. </a:t>
          </a:r>
        </a:p>
        <a:p>
          <a:pPr lvl="0" algn="ctr" defTabSz="6889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5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ru-RU" sz="1550" b="0" i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ГБУ Республиканский Кочпонский психоневрологический интернат</a:t>
          </a:r>
          <a:r>
            <a:rPr lang="ru-RU" sz="155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» </a:t>
          </a:r>
          <a:r>
            <a:rPr lang="ru-RU" sz="155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из числа г. Сыктывкара) </a:t>
          </a:r>
          <a:endParaRPr lang="ru-RU" sz="155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5443142" y="2228184"/>
        <a:ext cx="2154000" cy="2906503"/>
      </dsp:txXfrm>
    </dsp:sp>
    <dsp:sp modelId="{652C6B32-FECB-4C9A-BAF9-B8523EB5DD55}">
      <dsp:nvSpPr>
        <dsp:cNvPr id="0" name=""/>
        <dsp:cNvSpPr/>
      </dsp:nvSpPr>
      <dsp:spPr>
        <a:xfrm>
          <a:off x="7897243" y="277232"/>
          <a:ext cx="2295168" cy="1706817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E56B45-2BD0-40C5-BF1C-48DB29C7A25A}">
      <dsp:nvSpPr>
        <dsp:cNvPr id="0" name=""/>
        <dsp:cNvSpPr/>
      </dsp:nvSpPr>
      <dsp:spPr>
        <a:xfrm rot="10800000">
          <a:off x="7897243" y="2228184"/>
          <a:ext cx="2295168" cy="2977087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</a:t>
          </a:r>
          <a:r>
            <a:rPr lang="ru-RU" sz="155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Вектор будущего» на 2018-2019 гг</a:t>
          </a:r>
          <a:r>
            <a:rPr lang="ru-RU" sz="155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550" b="0" kern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5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Комплекс мер Республики Коми по развитию системы подготовки к самостоятельной жизни, постинтернатного сопровождения и адаптации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5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ru-RU" sz="155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получена грантовая поддержка</a:t>
          </a:r>
          <a:r>
            <a:rPr lang="ru-RU" sz="155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ru-RU" sz="155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7967827" y="2228184"/>
        <a:ext cx="2154000" cy="29065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0.18774</cdr:x>
      <cdr:y>0.53176</cdr:y>
    </cdr:from>
    <cdr:to>
      <cdr:x>1</cdr:x>
      <cdr:y>0.71236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30393" y="1670124"/>
          <a:ext cx="3160059" cy="5672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400" b="1" dirty="0"/>
        </a:p>
      </cdr:txBody>
    </cdr:sp>
  </cdr:relSizeAnchor>
  <cdr:relSizeAnchor xmlns:cdr="http://schemas.openxmlformats.org/drawingml/2006/chartDrawing">
    <cdr:from>
      <cdr:x>0.59947</cdr:x>
      <cdr:y>0.23941</cdr:y>
    </cdr:from>
    <cdr:to>
      <cdr:x>0.81866</cdr:x>
      <cdr:y>0.33795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557659" y="968947"/>
          <a:ext cx="935187" cy="3988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93 % </a:t>
          </a:r>
          <a:endParaRPr lang="ru-RU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6400" cy="496889"/>
          </a:xfrm>
          <a:prstGeom prst="rect">
            <a:avLst/>
          </a:prstGeom>
        </p:spPr>
        <p:txBody>
          <a:bodyPr vert="horz" lIns="91437" tIns="45717" rIns="91437" bIns="4571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91" y="2"/>
            <a:ext cx="2946400" cy="496889"/>
          </a:xfrm>
          <a:prstGeom prst="rect">
            <a:avLst/>
          </a:prstGeom>
        </p:spPr>
        <p:txBody>
          <a:bodyPr vert="horz" lIns="91437" tIns="45717" rIns="91437" bIns="45717" rtlCol="0"/>
          <a:lstStyle>
            <a:lvl1pPr algn="r">
              <a:defRPr sz="1200"/>
            </a:lvl1pPr>
          </a:lstStyle>
          <a:p>
            <a:fld id="{2C86FD85-FA7D-4558-97D0-8B8EF647020C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9"/>
          </a:xfrm>
          <a:prstGeom prst="rect">
            <a:avLst/>
          </a:prstGeom>
        </p:spPr>
        <p:txBody>
          <a:bodyPr vert="horz" lIns="91437" tIns="45717" rIns="91437" bIns="4571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91" y="9429750"/>
            <a:ext cx="2946400" cy="496889"/>
          </a:xfrm>
          <a:prstGeom prst="rect">
            <a:avLst/>
          </a:prstGeom>
        </p:spPr>
        <p:txBody>
          <a:bodyPr vert="horz" lIns="91437" tIns="45717" rIns="91437" bIns="45717" rtlCol="0" anchor="b"/>
          <a:lstStyle>
            <a:lvl1pPr algn="r">
              <a:defRPr sz="1200"/>
            </a:lvl1pPr>
          </a:lstStyle>
          <a:p>
            <a:fld id="{11CD8F0F-ABA0-4ECE-94A3-3028135BF6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683442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6400" cy="496889"/>
          </a:xfrm>
          <a:prstGeom prst="rect">
            <a:avLst/>
          </a:prstGeom>
        </p:spPr>
        <p:txBody>
          <a:bodyPr vert="horz" lIns="91437" tIns="45717" rIns="91437" bIns="4571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91" y="2"/>
            <a:ext cx="2946400" cy="496889"/>
          </a:xfrm>
          <a:prstGeom prst="rect">
            <a:avLst/>
          </a:prstGeom>
        </p:spPr>
        <p:txBody>
          <a:bodyPr vert="horz" lIns="91437" tIns="45717" rIns="91437" bIns="45717" rtlCol="0"/>
          <a:lstStyle>
            <a:lvl1pPr algn="r">
              <a:defRPr sz="1200"/>
            </a:lvl1pPr>
          </a:lstStyle>
          <a:p>
            <a:fld id="{B6AD3440-058A-46B9-8369-4DB8DCCD5BAE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7" tIns="45717" rIns="91437" bIns="45717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6790"/>
            <a:ext cx="5438775" cy="3908425"/>
          </a:xfrm>
          <a:prstGeom prst="rect">
            <a:avLst/>
          </a:prstGeom>
        </p:spPr>
        <p:txBody>
          <a:bodyPr vert="horz" lIns="91437" tIns="45717" rIns="91437" bIns="45717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1"/>
            <a:ext cx="2946400" cy="496889"/>
          </a:xfrm>
          <a:prstGeom prst="rect">
            <a:avLst/>
          </a:prstGeom>
        </p:spPr>
        <p:txBody>
          <a:bodyPr vert="horz" lIns="91437" tIns="45717" rIns="91437" bIns="4571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91" y="9429751"/>
            <a:ext cx="2946400" cy="496889"/>
          </a:xfrm>
          <a:prstGeom prst="rect">
            <a:avLst/>
          </a:prstGeom>
        </p:spPr>
        <p:txBody>
          <a:bodyPr vert="horz" lIns="91437" tIns="45717" rIns="91437" bIns="45717" rtlCol="0" anchor="b"/>
          <a:lstStyle>
            <a:lvl1pPr algn="r">
              <a:defRPr sz="1200"/>
            </a:lvl1pPr>
          </a:lstStyle>
          <a:p>
            <a:fld id="{D3E40168-8D71-4E01-923A-112CDAC9EE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34188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E40168-8D71-4E01-923A-112CDAC9EE64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919766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68"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E40168-8D71-4E01-923A-112CDAC9EE64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504206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68"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E40168-8D71-4E01-923A-112CDAC9EE64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110368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351"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E40168-8D71-4E01-923A-112CDAC9EE64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360126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68"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E40168-8D71-4E01-923A-112CDAC9EE64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24527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A87DE-A44E-472E-B15A-8179733753C2}" type="datetime1">
              <a:rPr lang="ru-RU" smtClean="0"/>
              <a:pPr/>
              <a:t>21.03.2019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349B9-E24A-46C4-A164-BA36F0A17F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65081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646BB-E5C8-4047-938B-AC8276C543CA}" type="datetime1">
              <a:rPr lang="ru-RU" smtClean="0"/>
              <a:pPr/>
              <a:t>21.03.2019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349B9-E24A-46C4-A164-BA36F0A17F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27248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C4D6F-9DB4-456A-BF48-A4A41B4E5987}" type="datetime1">
              <a:rPr lang="ru-RU" smtClean="0"/>
              <a:pPr/>
              <a:t>21.03.2019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349B9-E24A-46C4-A164-BA36F0A17F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91668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81661-C28A-45C4-A702-C359DF3B0FC7}" type="datetime1">
              <a:rPr lang="ru-RU" smtClean="0"/>
              <a:pPr/>
              <a:t>21.03.2019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349B9-E24A-46C4-A164-BA36F0A17F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8709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363BC-C0EA-42E7-8CFD-6AF15E0E3654}" type="datetime1">
              <a:rPr lang="ru-RU" smtClean="0"/>
              <a:pPr/>
              <a:t>21.03.2019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349B9-E24A-46C4-A164-BA36F0A17F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4107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A2E2C-0D10-4FD2-B459-E4FF303DEBF3}" type="datetime1">
              <a:rPr lang="ru-RU" smtClean="0"/>
              <a:pPr/>
              <a:t>21.03.2019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349B9-E24A-46C4-A164-BA36F0A17F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85015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66276-3DBC-410F-BDB5-38BA0A493D13}" type="datetime1">
              <a:rPr lang="ru-RU" smtClean="0"/>
              <a:pPr/>
              <a:t>21.03.2019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349B9-E24A-46C4-A164-BA36F0A17F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26953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FFCC7-E093-40B0-A9FB-F4B0AE270785}" type="datetime1">
              <a:rPr lang="ru-RU" smtClean="0"/>
              <a:pPr/>
              <a:t>21.03.2019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349B9-E24A-46C4-A164-BA36F0A17F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00461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58B52-B967-4C1F-9440-A1726C846056}" type="datetime1">
              <a:rPr lang="ru-RU" smtClean="0"/>
              <a:pPr/>
              <a:t>21.03.2019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349B9-E24A-46C4-A164-BA36F0A17F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63680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8BC79-92CD-424A-99A5-31A7186DA408}" type="datetime1">
              <a:rPr lang="ru-RU" smtClean="0"/>
              <a:pPr/>
              <a:t>21.03.2019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349B9-E24A-46C4-A164-BA36F0A17F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888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461CC-E07B-4954-8E92-FACEFF67E236}" type="datetime1">
              <a:rPr lang="ru-RU" smtClean="0"/>
              <a:pPr/>
              <a:t>21.03.2019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349B9-E24A-46C4-A164-BA36F0A17F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10327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BBF694-9366-4701-A78A-5D38147ECAE2}" type="datetime1">
              <a:rPr lang="ru-RU" smtClean="0"/>
              <a:pPr/>
              <a:t>21.03.2019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2349B9-E24A-46C4-A164-BA36F0A17F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0643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6.png"/><Relationship Id="rId18" Type="http://schemas.openxmlformats.org/officeDocument/2006/relationships/diagramData" Target="../diagrams/data3.xml"/><Relationship Id="rId26" Type="http://schemas.microsoft.com/office/2007/relationships/diagramDrawing" Target="../diagrams/drawing1.xml"/><Relationship Id="rId3" Type="http://schemas.openxmlformats.org/officeDocument/2006/relationships/diagramData" Target="../diagrams/data1.xml"/><Relationship Id="rId21" Type="http://schemas.openxmlformats.org/officeDocument/2006/relationships/diagramColors" Target="../diagrams/colors3.xml"/><Relationship Id="rId7" Type="http://schemas.openxmlformats.org/officeDocument/2006/relationships/image" Target="../media/image2.png"/><Relationship Id="rId12" Type="http://schemas.openxmlformats.org/officeDocument/2006/relationships/image" Target="../media/image5.png"/><Relationship Id="rId17" Type="http://schemas.openxmlformats.org/officeDocument/2006/relationships/diagramColors" Target="../diagrams/colors2.xml"/><Relationship Id="rId25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6" Type="http://schemas.openxmlformats.org/officeDocument/2006/relationships/diagramQuickStyle" Target="../diagrams/quickStyle2.xml"/><Relationship Id="rId20" Type="http://schemas.openxmlformats.org/officeDocument/2006/relationships/diagramQuickStyle" Target="../diagrams/quickStyl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chart" Target="../charts/chart1.xml"/><Relationship Id="rId24" Type="http://schemas.microsoft.com/office/2007/relationships/diagramDrawing" Target="../diagrams/drawing3.xml"/><Relationship Id="rId5" Type="http://schemas.openxmlformats.org/officeDocument/2006/relationships/diagramQuickStyle" Target="../diagrams/quickStyle1.xml"/><Relationship Id="rId15" Type="http://schemas.openxmlformats.org/officeDocument/2006/relationships/diagramLayout" Target="../diagrams/layout2.xml"/><Relationship Id="rId23" Type="http://schemas.openxmlformats.org/officeDocument/2006/relationships/image" Target="../media/image8.png"/><Relationship Id="rId10" Type="http://schemas.openxmlformats.org/officeDocument/2006/relationships/image" Target="../media/image4.png"/><Relationship Id="rId19" Type="http://schemas.openxmlformats.org/officeDocument/2006/relationships/diagramLayout" Target="../diagrams/layout3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3.jpeg"/><Relationship Id="rId14" Type="http://schemas.openxmlformats.org/officeDocument/2006/relationships/diagramData" Target="../diagrams/data2.xml"/><Relationship Id="rId22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3.jpeg"/><Relationship Id="rId7" Type="http://schemas.openxmlformats.org/officeDocument/2006/relationships/image" Target="../media/image11.png"/><Relationship Id="rId12" Type="http://schemas.microsoft.com/office/2007/relationships/hdphoto" Target="../media/hdphoto3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4.png"/><Relationship Id="rId5" Type="http://schemas.openxmlformats.org/officeDocument/2006/relationships/image" Target="../media/image9.jpeg"/><Relationship Id="rId10" Type="http://schemas.openxmlformats.org/officeDocument/2006/relationships/image" Target="../media/image13.png"/><Relationship Id="rId4" Type="http://schemas.openxmlformats.org/officeDocument/2006/relationships/image" Target="../media/image4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3.jpeg"/><Relationship Id="rId7" Type="http://schemas.openxmlformats.org/officeDocument/2006/relationships/image" Target="../media/image16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11" Type="http://schemas.openxmlformats.org/officeDocument/2006/relationships/image" Target="../media/image18.png"/><Relationship Id="rId5" Type="http://schemas.openxmlformats.org/officeDocument/2006/relationships/image" Target="../media/image15.png"/><Relationship Id="rId10" Type="http://schemas.microsoft.com/office/2007/relationships/hdphoto" Target="../media/hdphoto6.wdp"/><Relationship Id="rId4" Type="http://schemas.openxmlformats.org/officeDocument/2006/relationships/image" Target="../media/image4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microsoft.com/office/2007/relationships/diagramDrawing" Target="../diagrams/drawing4.xml"/><Relationship Id="rId3" Type="http://schemas.openxmlformats.org/officeDocument/2006/relationships/image" Target="../media/image3.jpeg"/><Relationship Id="rId7" Type="http://schemas.openxmlformats.org/officeDocument/2006/relationships/diagramData" Target="../diagrams/data4.xml"/><Relationship Id="rId12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diagramColors" Target="../diagrams/colors4.xml"/><Relationship Id="rId4" Type="http://schemas.openxmlformats.org/officeDocument/2006/relationships/image" Target="../media/image4.png"/><Relationship Id="rId9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diagramColors" Target="../diagrams/colors5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microsoft.com/office/2007/relationships/diagramDrawing" Target="../diagrams/drawing5.xml"/><Relationship Id="rId3" Type="http://schemas.openxmlformats.org/officeDocument/2006/relationships/diagramLayout" Target="../diagrams/layout6.xml"/><Relationship Id="rId7" Type="http://schemas.openxmlformats.org/officeDocument/2006/relationships/image" Target="../media/image22.png"/><Relationship Id="rId12" Type="http://schemas.openxmlformats.org/officeDocument/2006/relationships/image" Target="../media/image25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11" Type="http://schemas.openxmlformats.org/officeDocument/2006/relationships/image" Target="../media/image4.png"/><Relationship Id="rId5" Type="http://schemas.openxmlformats.org/officeDocument/2006/relationships/diagramColors" Target="../diagrams/colors6.xml"/><Relationship Id="rId10" Type="http://schemas.openxmlformats.org/officeDocument/2006/relationships/image" Target="../media/image3.jpeg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4391978" y="1714488"/>
            <a:ext cx="7195185" cy="2609167"/>
          </a:xfr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</a:pPr>
            <a:r>
              <a:rPr lang="ru-RU" sz="3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 итогах работы по приведению организаций для детей-сирот Республики Коми в соответствие с требованиям Постановления Правительства Российской Федерации от 24.05.2014 № 481</a:t>
            </a:r>
            <a:endParaRPr lang="ru-RU" sz="3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77583" y="184544"/>
            <a:ext cx="421492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chemeClr val="bg1"/>
                </a:solidFill>
                <a:latin typeface="Arial" pitchFamily="34" charset="0"/>
                <a:ea typeface="Roboto" panose="02000000000000000000" pitchFamily="2" charset="0"/>
                <a:cs typeface="Arial" pitchFamily="34" charset="0"/>
              </a:rPr>
              <a:t>МИНИСТЕРСТВО ОБРАЗОВАНИЯ, НАУКИ И МОЛОДЕЖНОЙ ПОЛИТИКИ РЕСПУБЛИКИ КОМИ</a:t>
            </a:r>
            <a:endParaRPr lang="ru-RU" sz="1100" dirty="0">
              <a:solidFill>
                <a:schemeClr val="bg1"/>
              </a:solidFill>
              <a:latin typeface="Arial" pitchFamily="34" charset="0"/>
              <a:ea typeface="Roboto" panose="02000000000000000000" pitchFamily="2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22830" y="6072206"/>
            <a:ext cx="68450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Ганов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Максим Алексеевич, заместитель министра </a:t>
            </a:r>
          </a:p>
          <a:p>
            <a:pPr algn="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образования, науки и молодежной политики Республики Коми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756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5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Схема 28"/>
          <p:cNvGraphicFramePr/>
          <p:nvPr>
            <p:extLst/>
          </p:nvPr>
        </p:nvGraphicFramePr>
        <p:xfrm>
          <a:off x="-208387" y="3506569"/>
          <a:ext cx="7923078" cy="32467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060778" y="4152575"/>
            <a:ext cx="1179163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88" name="Скругленный прямоугольник 87"/>
          <p:cNvSpPr/>
          <p:nvPr/>
        </p:nvSpPr>
        <p:spPr>
          <a:xfrm>
            <a:off x="3319961" y="3666380"/>
            <a:ext cx="3419311" cy="512676"/>
          </a:xfrm>
          <a:prstGeom prst="roundRect">
            <a:avLst>
              <a:gd name="adj" fmla="val 10000"/>
            </a:avLst>
          </a:prstGeom>
          <a:solidFill>
            <a:srgbClr val="0097CC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1600"/>
              </a:lnSpc>
            </a:pP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" name="Скругленный прямоугольник 86"/>
          <p:cNvSpPr/>
          <p:nvPr/>
        </p:nvSpPr>
        <p:spPr>
          <a:xfrm>
            <a:off x="205720" y="3287796"/>
            <a:ext cx="2836076" cy="864779"/>
          </a:xfrm>
          <a:prstGeom prst="roundRect">
            <a:avLst>
              <a:gd name="adj" fmla="val 10000"/>
            </a:avLst>
          </a:prstGeom>
          <a:solidFill>
            <a:srgbClr val="4371C5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C:\Users\sym001\Downloads\для работы\ПРИЗЕНТАЦИИ\здания\11477985596_2e962658ae_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4459" y="2218973"/>
            <a:ext cx="2468321" cy="1774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31" name="Группа 30"/>
          <p:cNvGrpSpPr/>
          <p:nvPr/>
        </p:nvGrpSpPr>
        <p:grpSpPr>
          <a:xfrm>
            <a:off x="0" y="0"/>
            <a:ext cx="12192000" cy="902970"/>
            <a:chOff x="0" y="-4871"/>
            <a:chExt cx="12192000" cy="902970"/>
          </a:xfrm>
        </p:grpSpPr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-4871"/>
              <a:ext cx="12192000" cy="902970"/>
            </a:xfrm>
            <a:prstGeom prst="rect">
              <a:avLst/>
            </a:prstGeom>
          </p:spPr>
        </p:pic>
        <p:pic>
          <p:nvPicPr>
            <p:cNvPr id="47" name="Рисунок 46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35681" y="47759"/>
              <a:ext cx="620080" cy="718052"/>
            </a:xfrm>
            <a:prstGeom prst="rect">
              <a:avLst/>
            </a:prstGeom>
          </p:spPr>
        </p:pic>
      </p:grpSp>
      <p:sp>
        <p:nvSpPr>
          <p:cNvPr id="53" name="Заголовок 1"/>
          <p:cNvSpPr txBox="1">
            <a:spLocks/>
          </p:cNvSpPr>
          <p:nvPr/>
        </p:nvSpPr>
        <p:spPr>
          <a:xfrm>
            <a:off x="891441" y="69988"/>
            <a:ext cx="11125440" cy="5586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Учреждения для детей-сирот и детей, оставшихся без попечения родителей, Республики Коми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23758" y="2045391"/>
            <a:ext cx="900000" cy="404495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826267" y="2045391"/>
            <a:ext cx="900000" cy="404494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t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3715123" y="2045391"/>
            <a:ext cx="900000" cy="404495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5778868" y="2028419"/>
            <a:ext cx="900000" cy="398545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7155522" y="879549"/>
            <a:ext cx="2216601" cy="904829"/>
          </a:xfrm>
          <a:prstGeom prst="roundRect">
            <a:avLst>
              <a:gd name="adj" fmla="val 10000"/>
            </a:avLst>
          </a:prstGeom>
          <a:solidFill>
            <a:srgbClr val="0097CC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1600"/>
              </a:lnSpc>
            </a:pP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организация, осуществляющая социальные услуги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448213" y="3751134"/>
            <a:ext cx="3210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Численность детей - сирот</a:t>
            </a:r>
          </a:p>
        </p:txBody>
      </p:sp>
      <p:graphicFrame>
        <p:nvGraphicFramePr>
          <p:cNvPr id="68" name="Диаграмма 67"/>
          <p:cNvGraphicFramePr/>
          <p:nvPr>
            <p:extLst>
              <p:ext uri="{D42A27DB-BD31-4B8C-83A1-F6EECF244321}">
                <p14:modId xmlns:p14="http://schemas.microsoft.com/office/powerpoint/2010/main" xmlns="" val="4247748039"/>
              </p:ext>
            </p:extLst>
          </p:nvPr>
        </p:nvGraphicFramePr>
        <p:xfrm>
          <a:off x="7400549" y="2242259"/>
          <a:ext cx="4266558" cy="40472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cxnSp>
        <p:nvCxnSpPr>
          <p:cNvPr id="72" name="Прямая соединительная линия 71"/>
          <p:cNvCxnSpPr/>
          <p:nvPr/>
        </p:nvCxnSpPr>
        <p:spPr>
          <a:xfrm flipV="1">
            <a:off x="9512785" y="3183959"/>
            <a:ext cx="519991" cy="3663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>
            <a:off x="10032776" y="3169202"/>
            <a:ext cx="163433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9847322" y="2259379"/>
            <a:ext cx="20764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городские поселения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9972508" y="2785427"/>
            <a:ext cx="2172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13 учреждений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10525022" y="3224149"/>
            <a:ext cx="17241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воспитанников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9866208" y="4924981"/>
            <a:ext cx="17241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воспитанников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TextBox 1"/>
          <p:cNvSpPr txBox="1"/>
          <p:nvPr/>
        </p:nvSpPr>
        <p:spPr>
          <a:xfrm>
            <a:off x="9448963" y="4923274"/>
            <a:ext cx="647633" cy="28161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7 % 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2" name="Прямая соединительная линия 81"/>
          <p:cNvCxnSpPr/>
          <p:nvPr/>
        </p:nvCxnSpPr>
        <p:spPr>
          <a:xfrm flipH="1">
            <a:off x="7007523" y="5263535"/>
            <a:ext cx="2271367" cy="1"/>
          </a:xfrm>
          <a:prstGeom prst="line">
            <a:avLst/>
          </a:prstGeom>
          <a:ln>
            <a:solidFill>
              <a:srgbClr val="AFAF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6757303" y="4587522"/>
            <a:ext cx="18802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сельские поселения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7407891" y="5255629"/>
            <a:ext cx="29451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 учреждения</a:t>
            </a:r>
          </a:p>
        </p:txBody>
      </p:sp>
      <p:sp>
        <p:nvSpPr>
          <p:cNvPr id="85" name="Скругленный прямоугольник 84"/>
          <p:cNvSpPr/>
          <p:nvPr/>
        </p:nvSpPr>
        <p:spPr>
          <a:xfrm>
            <a:off x="9617869" y="869513"/>
            <a:ext cx="2286793" cy="914865"/>
          </a:xfrm>
          <a:prstGeom prst="roundRect">
            <a:avLst>
              <a:gd name="adj" fmla="val 10000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1600"/>
              </a:lnSpc>
            </a:pP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МЕДИЦИНСКИЕ ОРГАНИЗАЦИИ</a:t>
            </a:r>
          </a:p>
        </p:txBody>
      </p:sp>
      <p:pic>
        <p:nvPicPr>
          <p:cNvPr id="1031" name="Picture 7" descr="C:\Users\sym001\Downloads\download_green_rublici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61809" y="1705895"/>
            <a:ext cx="321742" cy="321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7" descr="C:\Users\sym001\Downloads\download_green_rublici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15171" y="1728169"/>
            <a:ext cx="321742" cy="321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Скругленный прямоугольник 21"/>
          <p:cNvSpPr/>
          <p:nvPr/>
        </p:nvSpPr>
        <p:spPr>
          <a:xfrm>
            <a:off x="3319961" y="902970"/>
            <a:ext cx="3603472" cy="892956"/>
          </a:xfrm>
          <a:prstGeom prst="roundRect">
            <a:avLst>
              <a:gd name="adj" fmla="val 10000"/>
            </a:avLst>
          </a:prstGeom>
          <a:solidFill>
            <a:srgbClr val="3BC9C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1600"/>
              </a:lnSpc>
            </a:pP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образовательные организации, осуществляющие обучение по программам общего образования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5" name="Picture 7" descr="C:\Users\sym001\Downloads\download_green_rublici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8805" y="1705895"/>
            <a:ext cx="321742" cy="321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7" descr="C:\Users\sym001\Downloads\download_green_rublici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11797" y="1686520"/>
            <a:ext cx="321742" cy="321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478918" y="902970"/>
            <a:ext cx="2511804" cy="864779"/>
          </a:xfrm>
          <a:prstGeom prst="roundRect">
            <a:avLst>
              <a:gd name="adj" fmla="val 10000"/>
            </a:avLst>
          </a:prstGeom>
          <a:solidFill>
            <a:srgbClr val="22B89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детских домов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2" name="Picture 8" descr="C:\Users\sym001\Downloads\для работы\ПРИЗЕНТАЦИИ\круглые значки\icon-energy-assesment-circle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532" y="3306514"/>
            <a:ext cx="815102" cy="786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7" name="Схема 26"/>
          <p:cNvGraphicFramePr/>
          <p:nvPr>
            <p:extLst/>
          </p:nvPr>
        </p:nvGraphicFramePr>
        <p:xfrm>
          <a:off x="-1337481" y="4277535"/>
          <a:ext cx="5780344" cy="1187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aphicFrame>
        <p:nvGraphicFramePr>
          <p:cNvPr id="81" name="Схема 80"/>
          <p:cNvGraphicFramePr/>
          <p:nvPr>
            <p:extLst/>
          </p:nvPr>
        </p:nvGraphicFramePr>
        <p:xfrm>
          <a:off x="-2156347" y="5457832"/>
          <a:ext cx="7213533" cy="13132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pic>
        <p:nvPicPr>
          <p:cNvPr id="1039" name="Picture 15" descr="C:\Users\sym001\Downloads\163813.p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1614" y="5714702"/>
            <a:ext cx="1107658" cy="1107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C:\Users\sym001\Downloads\163815.pn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537" y="5710058"/>
            <a:ext cx="1116945" cy="1116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93" name="Прямая соединительная линия 92"/>
          <p:cNvCxnSpPr/>
          <p:nvPr/>
        </p:nvCxnSpPr>
        <p:spPr>
          <a:xfrm>
            <a:off x="9092883" y="5085851"/>
            <a:ext cx="186007" cy="177685"/>
          </a:xfrm>
          <a:prstGeom prst="line">
            <a:avLst/>
          </a:prstGeom>
          <a:ln>
            <a:solidFill>
              <a:srgbClr val="AFAF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5145072" y="2364833"/>
            <a:ext cx="215720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5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Специальные (коррекционные)  школы-интернаты для детей сирот </a:t>
            </a:r>
            <a:r>
              <a:rPr lang="ru-RU" sz="135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35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детей, оставшихся  без попечения родителей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163401" y="2472275"/>
            <a:ext cx="208529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Школа-интернат 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 </a:t>
            </a:r>
          </a:p>
          <a:p>
            <a:pPr algn="ctr"/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детей-сирот и детей,</a:t>
            </a:r>
          </a:p>
          <a:p>
            <a:pPr algn="ctr"/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оставшихся  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 попечения родителей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80300" y="2489701"/>
            <a:ext cx="18214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специальный</a:t>
            </a:r>
            <a:endParaRPr lang="ru-RU" sz="16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(коррекционный)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9548" y="2465803"/>
            <a:ext cx="10159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бщего типа</a:t>
            </a:r>
            <a:endParaRPr lang="ru-RU" sz="16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7797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9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Группа 30"/>
          <p:cNvGrpSpPr/>
          <p:nvPr/>
        </p:nvGrpSpPr>
        <p:grpSpPr>
          <a:xfrm>
            <a:off x="0" y="0"/>
            <a:ext cx="12192000" cy="902970"/>
            <a:chOff x="0" y="-4871"/>
            <a:chExt cx="12192000" cy="902970"/>
          </a:xfrm>
        </p:grpSpPr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-4871"/>
              <a:ext cx="12192000" cy="902970"/>
            </a:xfrm>
            <a:prstGeom prst="rect">
              <a:avLst/>
            </a:prstGeom>
          </p:spPr>
        </p:pic>
        <p:pic>
          <p:nvPicPr>
            <p:cNvPr id="47" name="Рисунок 4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35681" y="47759"/>
              <a:ext cx="620080" cy="718052"/>
            </a:xfrm>
            <a:prstGeom prst="rect">
              <a:avLst/>
            </a:prstGeom>
          </p:spPr>
        </p:pic>
      </p:grpSp>
      <p:sp>
        <p:nvSpPr>
          <p:cNvPr id="53" name="Заголовок 1"/>
          <p:cNvSpPr txBox="1">
            <a:spLocks/>
          </p:cNvSpPr>
          <p:nvPr/>
        </p:nvSpPr>
        <p:spPr>
          <a:xfrm>
            <a:off x="891441" y="69988"/>
            <a:ext cx="10695722" cy="5586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Результаты мониторинга 2016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558" y="2088904"/>
            <a:ext cx="419584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Пункт 1</a:t>
            </a:r>
            <a:r>
              <a:rPr lang="ru-RU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Протокола заседания Совета при Правительстве Российской Федерации по вопросам попечительства в социальной сфере 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 апреля 2016 г. № 3</a:t>
            </a:r>
            <a:endParaRPr lang="ru-RU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49052" y="1370845"/>
            <a:ext cx="35265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2016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Республике Коми проведена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ts val="1800"/>
              </a:lnSpc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соответствия организаций для детей-сирот требованиям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429207" y="2582147"/>
            <a:ext cx="1915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176532" y="3043011"/>
            <a:ext cx="64209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разработка / корректировка действующих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«дорожных карт»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326589" y="3438756"/>
            <a:ext cx="8050246" cy="925894"/>
          </a:xfrm>
          <a:prstGeom prst="rect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ts val="1400"/>
              </a:lnSpc>
              <a:spcBef>
                <a:spcPts val="100"/>
              </a:spcBef>
              <a:spcAft>
                <a:spcPts val="100"/>
              </a:spcAft>
            </a:pPr>
            <a:r>
              <a:rPr lang="ru-RU" sz="13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</a:t>
            </a:r>
            <a:r>
              <a:rPr lang="ru-RU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И МОЛОДЕЖНОЙ ПОЛИТИКИ РЕСПУБЛИКИ </a:t>
            </a:r>
            <a:r>
              <a:rPr lang="ru-RU" sz="13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 </a:t>
            </a:r>
            <a:r>
              <a:rPr lang="ru-RU" sz="1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1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630</a:t>
            </a:r>
          </a:p>
          <a:p>
            <a:pPr algn="ctr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</a:pPr>
            <a:r>
              <a:rPr lang="ru-RU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МИНИСТЕРСТВО ЗДРАВООХРАНЕНИЯ РЕСПУБЛИКИ </a:t>
            </a:r>
            <a:r>
              <a:rPr lang="ru-RU" sz="13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 </a:t>
            </a:r>
            <a:r>
              <a:rPr lang="ru-RU" sz="1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1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1807А/7</a:t>
            </a:r>
          </a:p>
          <a:p>
            <a:pPr algn="ctr">
              <a:lnSpc>
                <a:spcPts val="1400"/>
              </a:lnSpc>
              <a:spcBef>
                <a:spcPts val="100"/>
              </a:spcBef>
              <a:spcAft>
                <a:spcPts val="100"/>
              </a:spcAft>
            </a:pPr>
            <a:r>
              <a:rPr lang="ru-RU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МИНИСТЕРСТВО ТРУДА, ЗАНЯТОСТИ И СОЦИАЛЬНОЙ ЗАЩИТЫ РЕСПУБЛИКИ </a:t>
            </a:r>
            <a:r>
              <a:rPr lang="ru-RU" sz="13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331</a:t>
            </a:r>
          </a:p>
          <a:p>
            <a:pPr algn="ctr">
              <a:lnSpc>
                <a:spcPts val="1400"/>
              </a:lnSpc>
            </a:pPr>
            <a:r>
              <a:rPr lang="ru-RU" sz="1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 </a:t>
            </a:r>
            <a:r>
              <a:rPr lang="ru-RU" sz="13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июля 2016 </a:t>
            </a:r>
            <a:r>
              <a:rPr lang="ru-RU" sz="13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endParaRPr lang="ru-RU" sz="1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70010" y="4622764"/>
            <a:ext cx="279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несоответствие</a:t>
            </a:r>
            <a:endParaRPr lang="ru-RU" sz="20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987166" y="4364650"/>
            <a:ext cx="30206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Экспертные группы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990" y="910998"/>
            <a:ext cx="431898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Российской Федерации </a:t>
            </a:r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мая 2014 г. N </a:t>
            </a:r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481 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деятельности организаций для детей-сирот и детей, оставшихся без попечения родителей, и об устройстве в них детей, оставшихся без попечения родителей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Стрелка вниз 25"/>
          <p:cNvSpPr/>
          <p:nvPr/>
        </p:nvSpPr>
        <p:spPr>
          <a:xfrm rot="16200000">
            <a:off x="4264445" y="1844114"/>
            <a:ext cx="481179" cy="418378"/>
          </a:xfrm>
          <a:prstGeom prst="downArrow">
            <a:avLst/>
          </a:prstGeom>
          <a:noFill/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Стрелка вниз 26"/>
          <p:cNvSpPr/>
          <p:nvPr/>
        </p:nvSpPr>
        <p:spPr>
          <a:xfrm>
            <a:off x="5660872" y="2500622"/>
            <a:ext cx="1452287" cy="595156"/>
          </a:xfrm>
          <a:prstGeom prst="downArrow">
            <a:avLst/>
          </a:prstGeom>
          <a:noFill/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871" y="4334201"/>
            <a:ext cx="1516603" cy="113745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466472" y="4528194"/>
            <a:ext cx="277137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превышение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численности детей в воспитательных группах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организациях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50% от общего числа организаций)</a:t>
            </a: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6818" y="5547528"/>
            <a:ext cx="1064791" cy="106479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584474" y="5674163"/>
            <a:ext cx="2646200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Aft>
                <a:spcPts val="0"/>
              </a:spcAft>
            </a:pP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проживание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детей в группах, не обустроенных по квартирному типу </a:t>
            </a:r>
            <a:r>
              <a:rPr lang="ru-RU" sz="14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10 организациях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(50% 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 общего числа организаций)</a:t>
            </a: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332029" y="5529785"/>
            <a:ext cx="2838769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Aft>
                <a:spcPts val="0"/>
              </a:spcAft>
            </a:pP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несоответствие количества педагогических работников организаций для детей-сирот </a:t>
            </a:r>
            <a:r>
              <a:rPr lang="ru-RU" sz="1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15 организациях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(75% от общего числа организаций)</a:t>
            </a: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10000" b="90000" l="6603" r="594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3975"/>
          <a:stretch/>
        </p:blipFill>
        <p:spPr>
          <a:xfrm>
            <a:off x="4737403" y="5334386"/>
            <a:ext cx="1014674" cy="138703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89417" y="4377252"/>
            <a:ext cx="1200036" cy="1200036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8645769" y="4474334"/>
            <a:ext cx="2769054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Aft>
                <a:spcPts val="0"/>
              </a:spcAft>
            </a:pP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получения 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образования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близлежащих 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образовательных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организациях </a:t>
            </a:r>
            <a:r>
              <a:rPr lang="ru-RU" sz="1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8 организациях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(40% от общего 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числа организаций)</a:t>
            </a: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ÐÐ°ÑÑÐ¸Ð½ÐºÐ¸ Ð¿Ð¾ Ð·Ð°Ð¿ÑÐ¾ÑÑ ÑÐµÐ»Ð¾Ð²ÐµÑÐµÐº  Ð²Ð¾Ð»Ð¾Ð½ÑÐµÑ"/>
          <p:cNvPicPr>
            <a:picLocks noChangeAspect="1" noChangeArrowheads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828" t="12350" r="24721" b="37914"/>
          <a:stretch/>
        </p:blipFill>
        <p:spPr bwMode="auto">
          <a:xfrm>
            <a:off x="8756382" y="5723684"/>
            <a:ext cx="922169" cy="888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9452292" y="5723684"/>
            <a:ext cx="2462040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Aft>
                <a:spcPts val="0"/>
              </a:spcAft>
            </a:pP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взаимодействие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организации с добровольцами </a:t>
            </a:r>
            <a:r>
              <a:rPr lang="ru-RU" sz="1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16 организациях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(80% от общего числа организаций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Стрелка вниз 40"/>
          <p:cNvSpPr/>
          <p:nvPr/>
        </p:nvSpPr>
        <p:spPr>
          <a:xfrm rot="2894300">
            <a:off x="4640450" y="4991914"/>
            <a:ext cx="147549" cy="568829"/>
          </a:xfrm>
          <a:prstGeom prst="downArrow">
            <a:avLst/>
          </a:prstGeom>
          <a:noFill/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Стрелка вниз 42"/>
          <p:cNvSpPr/>
          <p:nvPr/>
        </p:nvSpPr>
        <p:spPr>
          <a:xfrm>
            <a:off x="6351712" y="5079771"/>
            <a:ext cx="185200" cy="393117"/>
          </a:xfrm>
          <a:prstGeom prst="downArrow">
            <a:avLst/>
          </a:prstGeom>
          <a:noFill/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Стрелка вниз 43"/>
          <p:cNvSpPr>
            <a:spLocks noChangeAspect="1"/>
          </p:cNvSpPr>
          <p:nvPr/>
        </p:nvSpPr>
        <p:spPr>
          <a:xfrm rot="-2400000">
            <a:off x="8161283" y="5081240"/>
            <a:ext cx="147549" cy="568829"/>
          </a:xfrm>
          <a:prstGeom prst="downArrow">
            <a:avLst/>
          </a:prstGeom>
          <a:noFill/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Стрелка вниз 44"/>
          <p:cNvSpPr/>
          <p:nvPr/>
        </p:nvSpPr>
        <p:spPr>
          <a:xfrm rot="5400000">
            <a:off x="4486167" y="4558940"/>
            <a:ext cx="147549" cy="568829"/>
          </a:xfrm>
          <a:prstGeom prst="downArrow">
            <a:avLst/>
          </a:prstGeom>
          <a:noFill/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Стрелка вниз 45"/>
          <p:cNvSpPr/>
          <p:nvPr/>
        </p:nvSpPr>
        <p:spPr>
          <a:xfrm rot="16200000">
            <a:off x="8195854" y="4625293"/>
            <a:ext cx="147549" cy="568829"/>
          </a:xfrm>
          <a:prstGeom prst="downArrow">
            <a:avLst/>
          </a:prstGeom>
          <a:noFill/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ÐÐ°ÑÑÐ¸Ð½ÐºÐ¸ Ð¿Ð¾ Ð·Ð°Ð¿ÑÐ¾ÑÑ Ð¼Ð¾Ð½Ð¸ÑÐ¾ÑÐ¸Ð½Ð³ Ð¸ Ð°Ð½Ð°Ð»Ð¸Ð·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backgroundRemoval t="0" b="97143" l="3077" r="9596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57651" y="870419"/>
            <a:ext cx="4816667" cy="2269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64117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3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Группа 30"/>
          <p:cNvGrpSpPr/>
          <p:nvPr/>
        </p:nvGrpSpPr>
        <p:grpSpPr>
          <a:xfrm>
            <a:off x="0" y="4871"/>
            <a:ext cx="12192000" cy="902970"/>
            <a:chOff x="0" y="0"/>
            <a:chExt cx="12192000" cy="902970"/>
          </a:xfrm>
        </p:grpSpPr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902970"/>
            </a:xfrm>
            <a:prstGeom prst="rect">
              <a:avLst/>
            </a:prstGeom>
          </p:spPr>
        </p:pic>
        <p:pic>
          <p:nvPicPr>
            <p:cNvPr id="47" name="Рисунок 4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35681" y="47759"/>
              <a:ext cx="620080" cy="718052"/>
            </a:xfrm>
            <a:prstGeom prst="rect">
              <a:avLst/>
            </a:prstGeom>
          </p:spPr>
        </p:pic>
      </p:grpSp>
      <p:sp>
        <p:nvSpPr>
          <p:cNvPr id="53" name="Заголовок 1"/>
          <p:cNvSpPr txBox="1">
            <a:spLocks/>
          </p:cNvSpPr>
          <p:nvPr/>
        </p:nvSpPr>
        <p:spPr>
          <a:xfrm>
            <a:off x="891441" y="69988"/>
            <a:ext cx="7844291" cy="6429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349B9-E24A-46C4-A164-BA36F0A17F0C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891441" y="0"/>
            <a:ext cx="107544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Мероприятия по реформированию сети учреждений по итогам экспертной оценки 2016 года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35682" y="1387954"/>
            <a:ext cx="2115226" cy="124937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r"/>
            <a:r>
              <a:rPr lang="ru-RU" b="1" dirty="0" smtClean="0">
                <a:solidFill>
                  <a:srgbClr val="0A122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b="1" dirty="0">
                <a:solidFill>
                  <a:srgbClr val="0A1220"/>
                </a:solidFill>
                <a:latin typeface="Times New Roman" pitchFamily="18" charset="0"/>
                <a:cs typeface="Times New Roman" pitchFamily="18" charset="0"/>
              </a:rPr>
              <a:t>сфере </a:t>
            </a:r>
            <a:endParaRPr lang="ru-RU" b="1" dirty="0" smtClean="0">
              <a:solidFill>
                <a:srgbClr val="0A122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b="1" dirty="0" smtClean="0">
                <a:solidFill>
                  <a:srgbClr val="0A1220"/>
                </a:solidFill>
                <a:latin typeface="Times New Roman" pitchFamily="18" charset="0"/>
                <a:cs typeface="Times New Roman" pitchFamily="18" charset="0"/>
              </a:rPr>
              <a:t>образования</a:t>
            </a:r>
            <a:endParaRPr lang="ru-RU" b="1" dirty="0">
              <a:solidFill>
                <a:srgbClr val="0A122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12065" y="3929066"/>
            <a:ext cx="2304901" cy="114432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r"/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</a:t>
            </a:r>
            <a:r>
              <a:rPr lang="ru-RU" b="1" dirty="0" smtClean="0">
                <a:solidFill>
                  <a:srgbClr val="0B1107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b="1" dirty="0">
                <a:solidFill>
                  <a:srgbClr val="0B1107"/>
                </a:solidFill>
                <a:latin typeface="Times New Roman" pitchFamily="18" charset="0"/>
                <a:cs typeface="Times New Roman" pitchFamily="18" charset="0"/>
              </a:rPr>
              <a:t>сфере </a:t>
            </a:r>
            <a:r>
              <a:rPr lang="ru-RU" b="1" dirty="0" smtClean="0">
                <a:solidFill>
                  <a:srgbClr val="0B1107"/>
                </a:solidFill>
                <a:latin typeface="Times New Roman" pitchFamily="18" charset="0"/>
                <a:cs typeface="Times New Roman" pitchFamily="18" charset="0"/>
              </a:rPr>
              <a:t>социальной </a:t>
            </a:r>
          </a:p>
          <a:p>
            <a:pPr algn="r"/>
            <a:r>
              <a:rPr lang="ru-RU" b="1" dirty="0" smtClean="0">
                <a:solidFill>
                  <a:srgbClr val="0B1107"/>
                </a:solidFill>
                <a:latin typeface="Times New Roman" pitchFamily="18" charset="0"/>
                <a:cs typeface="Times New Roman" pitchFamily="18" charset="0"/>
              </a:rPr>
              <a:t>защиты</a:t>
            </a:r>
            <a:endParaRPr lang="ru-RU" b="1" dirty="0">
              <a:solidFill>
                <a:srgbClr val="0B1107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47691" y="5715527"/>
            <a:ext cx="2304902" cy="92971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r"/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r"/>
            <a:r>
              <a:rPr lang="ru-RU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сфере </a:t>
            </a:r>
            <a:r>
              <a:rPr lang="ru-RU" sz="1750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здравоохранения</a:t>
            </a:r>
          </a:p>
          <a:p>
            <a:pPr marL="285750" lvl="0" indent="-285750"/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47047" y="634021"/>
            <a:ext cx="2056973" cy="1904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0005" y="3159451"/>
            <a:ext cx="1439440" cy="1308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0006" y="5328423"/>
            <a:ext cx="1641342" cy="101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1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6966" y="2223092"/>
            <a:ext cx="969962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11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9058" y="5730388"/>
            <a:ext cx="969962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11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6966" y="1632540"/>
            <a:ext cx="969962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11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6966" y="1010002"/>
            <a:ext cx="969962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1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90940" y="4019367"/>
            <a:ext cx="969962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1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90940" y="4901744"/>
            <a:ext cx="969962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1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47473" y="2793974"/>
            <a:ext cx="969962" cy="5064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3260842" y="874667"/>
            <a:ext cx="8931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Проведена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реорганизация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детского дома-школа в детский дом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(в высвободившихся помещениях открыт Центр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постинтернатного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сопровождения выпускников).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89264" y="1401805"/>
            <a:ext cx="858562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Началось поэтапное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закрытие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ГОУ « Школа-интернат № 2 для детей сирот и детей, оставшихся без попечения родителей» г. Ухты с последующим переименованием в детский дом (на высвободившейся площади будет размещен Центр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постинтернатного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сопровождения выпускников (2018-2020).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309544" y="2154139"/>
            <a:ext cx="84882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Ликвидированы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учреждения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(не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соответствовали  требованиям Постановления по количеству воспитанников в группе, по размещению в группах, обустроенных по квартирному типу).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337966" y="2715611"/>
            <a:ext cx="848822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11 организациях для детей-сирот: 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обустроены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все группы по квартирному типу;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закреплены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постоянные педагогические работники за группой;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организовано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взаимодействия с добровольцами (волонтерами), направленное на профилактику социального сиротства  и социальную адаптацию детей, подготовке к самостоятельной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жизни.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11940" y="3923807"/>
            <a:ext cx="858780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Проведена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реорганизация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ГБУ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Кочпонский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ДДУОД»  в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Кочпонский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ПНИ  (путем создания детского отделения и инвалидов молодого возраста). Реорганизация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ГБУ РК «Республиканский Печорский детский дом-интернат для умственно отсталых детей» (путем закрытия детского отделения). 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413621" y="4677898"/>
            <a:ext cx="815828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ГБУ «Республиканский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Кочпонский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психоневрологический интернат»: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закреплены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постоянные педагогические работники за группой;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организовано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взаимодействие с добровольцами (волонтерами), направленное на профилактику социального сиротства и социальную адаптацию детей, подготовку к самостоятельной жизни.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413621" y="5595612"/>
            <a:ext cx="862559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/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Во всех организациях </a:t>
            </a:r>
          </a:p>
          <a:p>
            <a:pPr marL="285750" lvl="0" indent="-285750">
              <a:buFont typeface="Wingdings" pitchFamily="2" charset="2"/>
              <a:buChar char="Ø"/>
            </a:pP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обеспечено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проживание детей в группах с наполняемостью не более 8 человек, помещения обустроены по квартирному типу;</a:t>
            </a:r>
          </a:p>
          <a:p>
            <a:pPr marL="285750" lvl="0" indent="-285750">
              <a:buFont typeface="Wingdings" pitchFamily="2" charset="2"/>
              <a:buChar char="Ø"/>
            </a:pP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закреплены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постоянные педагогические работники  за группой;</a:t>
            </a:r>
          </a:p>
          <a:p>
            <a:pPr marL="285750" lvl="0" indent="-285750">
              <a:buFont typeface="Wingdings" pitchFamily="2" charset="2"/>
              <a:buChar char="Ø"/>
            </a:pP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организовано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взаимодействия с добровольцами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направленное на профилактику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социального сиротства.</a:t>
            </a:r>
          </a:p>
        </p:txBody>
      </p:sp>
    </p:spTree>
    <p:extLst>
      <p:ext uri="{BB962C8B-B14F-4D97-AF65-F5344CB8AC3E}">
        <p14:creationId xmlns:p14="http://schemas.microsoft.com/office/powerpoint/2010/main" xmlns="" val="640252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B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Группа 30"/>
          <p:cNvGrpSpPr/>
          <p:nvPr/>
        </p:nvGrpSpPr>
        <p:grpSpPr>
          <a:xfrm>
            <a:off x="0" y="0"/>
            <a:ext cx="12192000" cy="902970"/>
            <a:chOff x="0" y="-4871"/>
            <a:chExt cx="12192000" cy="902970"/>
          </a:xfrm>
        </p:grpSpPr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-4871"/>
              <a:ext cx="12192000" cy="902970"/>
            </a:xfrm>
            <a:prstGeom prst="rect">
              <a:avLst/>
            </a:prstGeom>
          </p:spPr>
        </p:pic>
        <p:pic>
          <p:nvPicPr>
            <p:cNvPr id="47" name="Рисунок 4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35681" y="47759"/>
              <a:ext cx="620080" cy="718052"/>
            </a:xfrm>
            <a:prstGeom prst="rect">
              <a:avLst/>
            </a:prstGeom>
          </p:spPr>
        </p:pic>
      </p:grpSp>
      <p:sp>
        <p:nvSpPr>
          <p:cNvPr id="53" name="Заголовок 1"/>
          <p:cNvSpPr txBox="1">
            <a:spLocks/>
          </p:cNvSpPr>
          <p:nvPr/>
        </p:nvSpPr>
        <p:spPr>
          <a:xfrm>
            <a:off x="891441" y="69988"/>
            <a:ext cx="10695722" cy="5586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Результаты мониторинга 2018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75447" y="1174232"/>
            <a:ext cx="35265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2018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Республике Коми проведена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ts val="1800"/>
              </a:lnSpc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соответствия организаций для детей-сирот требованиям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429207" y="2266771"/>
            <a:ext cx="1915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176531" y="2751711"/>
            <a:ext cx="64209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разработка / корректировка действующих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«дорожных карт»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551126" y="4440382"/>
            <a:ext cx="30206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Экспертные группы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20" y="955236"/>
            <a:ext cx="431898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Российской Федерации </a:t>
            </a: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мая 2014 г. N </a:t>
            </a: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481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деятельности организаций для детей-сирот и детей, оставшихся без попечения родителей, и об устройстве в них детей, оставшихся без попечения родителей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Стрелка вниз 25"/>
          <p:cNvSpPr/>
          <p:nvPr/>
        </p:nvSpPr>
        <p:spPr>
          <a:xfrm rot="16200000">
            <a:off x="4310537" y="1543946"/>
            <a:ext cx="481179" cy="418378"/>
          </a:xfrm>
          <a:prstGeom prst="downArrow">
            <a:avLst/>
          </a:prstGeom>
          <a:noFill/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Стрелка вниз 26"/>
          <p:cNvSpPr/>
          <p:nvPr/>
        </p:nvSpPr>
        <p:spPr>
          <a:xfrm>
            <a:off x="5660870" y="2227318"/>
            <a:ext cx="1452287" cy="595156"/>
          </a:xfrm>
          <a:prstGeom prst="downArrow">
            <a:avLst/>
          </a:prstGeom>
          <a:noFill/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ÐÐ°ÑÑÐ¸Ð½ÐºÐ¸ Ð¿Ð¾ Ð·Ð°Ð¿ÑÐ¾ÑÑ Ð¼Ð¾Ð½Ð¸ÑÐ¾ÑÐ¸Ð½Ð³ Ð¸ Ð°Ð½Ð°Ð»Ð¸Ð·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0" b="97143" l="3077" r="9596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98432" y="861739"/>
            <a:ext cx="4272323" cy="2012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8" name="Схема 17"/>
          <p:cNvGraphicFramePr/>
          <p:nvPr>
            <p:extLst>
              <p:ext uri="{D42A27DB-BD31-4B8C-83A1-F6EECF244321}">
                <p14:modId xmlns:p14="http://schemas.microsoft.com/office/powerpoint/2010/main" xmlns="" val="3652037122"/>
              </p:ext>
            </p:extLst>
          </p:nvPr>
        </p:nvGraphicFramePr>
        <p:xfrm>
          <a:off x="3606714" y="4201954"/>
          <a:ext cx="5151072" cy="26560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9" name="Рисунок 1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1441" y="3700161"/>
            <a:ext cx="1535831" cy="1535831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34593" y="3839781"/>
            <a:ext cx="1516603" cy="1137452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78510" y="4977233"/>
            <a:ext cx="284018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организаций для детей-сирот соответствуют требованиям Постановления №481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8893209" y="4902047"/>
            <a:ext cx="314695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организации частично соответствуют требованиям Постановления №481 (превышение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численности детей в воспитательных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группах)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2214179" y="3260149"/>
            <a:ext cx="8050246" cy="990015"/>
          </a:xfrm>
          <a:prstGeom prst="rect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ts val="1400"/>
              </a:lnSpc>
              <a:spcBef>
                <a:spcPts val="100"/>
              </a:spcBef>
              <a:spcAft>
                <a:spcPts val="100"/>
              </a:spcAft>
            </a:pPr>
            <a:r>
              <a:rPr lang="ru-RU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Межведомственный приказ Минобразования, науки и молодежной политики РК, Министерства здравоохранения РК и Министерства труда, занятости и социальной защиты РК от 14.08.2018г. №733/1201/1747-р «Об утверждении состава Экспертной группы  по проведению оценки соответствия организаций для детей-сирот и детей, оставшихся без попечения родителей, требованиям Постановления №481»</a:t>
            </a:r>
          </a:p>
        </p:txBody>
      </p:sp>
    </p:spTree>
    <p:extLst>
      <p:ext uri="{BB962C8B-B14F-4D97-AF65-F5344CB8AC3E}">
        <p14:creationId xmlns:p14="http://schemas.microsoft.com/office/powerpoint/2010/main" xmlns="" val="207505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0"/>
            <a:ext cx="12192000" cy="902970"/>
            <a:chOff x="0" y="-4871"/>
            <a:chExt cx="12192000" cy="902970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-4871"/>
              <a:ext cx="12192000" cy="902970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35681" y="47759"/>
              <a:ext cx="620080" cy="718052"/>
            </a:xfrm>
            <a:prstGeom prst="rect">
              <a:avLst/>
            </a:prstGeom>
          </p:spPr>
        </p:pic>
      </p:grp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365760" y="928468"/>
          <a:ext cx="11619913" cy="57396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349B9-E24A-46C4-A164-BA36F0A17F0C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891441" y="69988"/>
            <a:ext cx="10695722" cy="5586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Перспективные направления реформирования организаций для детей-сирот в Республике Коми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5FB">
            <a:alpha val="92941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869022490"/>
              </p:ext>
            </p:extLst>
          </p:nvPr>
        </p:nvGraphicFramePr>
        <p:xfrm>
          <a:off x="1" y="1549301"/>
          <a:ext cx="12192000" cy="51721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4358" y="1913206"/>
            <a:ext cx="1675564" cy="144897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60" r="5263"/>
          <a:stretch/>
        </p:blipFill>
        <p:spPr>
          <a:xfrm>
            <a:off x="2922456" y="1913206"/>
            <a:ext cx="1740913" cy="147710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05944" y="1913206"/>
            <a:ext cx="1595309" cy="139270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287" r="12687" b="6653"/>
          <a:stretch/>
        </p:blipFill>
        <p:spPr>
          <a:xfrm>
            <a:off x="5366934" y="1913206"/>
            <a:ext cx="1444974" cy="1457325"/>
          </a:xfrm>
          <a:prstGeom prst="rect">
            <a:avLst/>
          </a:prstGeom>
        </p:spPr>
      </p:pic>
      <p:grpSp>
        <p:nvGrpSpPr>
          <p:cNvPr id="15" name="Группа 14"/>
          <p:cNvGrpSpPr/>
          <p:nvPr/>
        </p:nvGrpSpPr>
        <p:grpSpPr>
          <a:xfrm>
            <a:off x="0" y="0"/>
            <a:ext cx="12192000" cy="902970"/>
            <a:chOff x="0" y="-4871"/>
            <a:chExt cx="12192000" cy="902970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-4871"/>
              <a:ext cx="12192000" cy="902970"/>
            </a:xfrm>
            <a:prstGeom prst="rect">
              <a:avLst/>
            </a:prstGeom>
          </p:spPr>
        </p:pic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35681" y="47759"/>
              <a:ext cx="620080" cy="718052"/>
            </a:xfrm>
            <a:prstGeom prst="rect">
              <a:avLst/>
            </a:prstGeom>
          </p:spPr>
        </p:pic>
      </p:grpSp>
      <p:sp>
        <p:nvSpPr>
          <p:cNvPr id="18" name="Заголовок 1"/>
          <p:cNvSpPr txBox="1">
            <a:spLocks/>
          </p:cNvSpPr>
          <p:nvPr/>
        </p:nvSpPr>
        <p:spPr>
          <a:xfrm>
            <a:off x="891441" y="69988"/>
            <a:ext cx="10695722" cy="5586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Практический опыт Республики Коми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18978" y="950477"/>
            <a:ext cx="22648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Профессиональное обучение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799470" y="811977"/>
            <a:ext cx="238810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Индивидуальные программы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134707" y="880138"/>
            <a:ext cx="198354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Трудовое воспитание детей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7009537" y="797909"/>
            <a:ext cx="202192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Адаптация и сопровождение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адаптации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center-azimut.tls.muzkult.ru/media/2018/07/27/1225799027/image_image_2828961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9890419" y="1913206"/>
            <a:ext cx="1701359" cy="1495443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9467557" y="658057"/>
            <a:ext cx="23633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Подготовка к самостоятельно жизни детей-сирот с инвалидностью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254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17274</TotalTime>
  <Words>1006</Words>
  <Application>Microsoft Office PowerPoint</Application>
  <PresentationFormat>Произвольный</PresentationFormat>
  <Paragraphs>140</Paragraphs>
  <Slides>7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Об итогах работы по приведению организаций для детей-сирот Республики Коми в соответствие с требованиям Постановления Правительства Российской Федерации от 24.05.2014 № 481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Республики Коми по передаче отдельных полномочий органов местного самоуправления муниципальных районов и городских округов в сфере общего образования на уровень субъектов Российской Федерации</dc:title>
  <dc:creator>Галина М. Рубцова</dc:creator>
  <cp:lastModifiedBy>Пользователь Windows</cp:lastModifiedBy>
  <cp:revision>538</cp:revision>
  <cp:lastPrinted>2019-03-19T09:21:03Z</cp:lastPrinted>
  <dcterms:created xsi:type="dcterms:W3CDTF">2018-06-26T06:33:52Z</dcterms:created>
  <dcterms:modified xsi:type="dcterms:W3CDTF">2019-03-21T06:19:19Z</dcterms:modified>
</cp:coreProperties>
</file>